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7"/>
  </p:notesMasterIdLst>
  <p:sldIdLst>
    <p:sldId id="256"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r P Wassell" initials="MPW" lastIdx="1" clrIdx="0">
    <p:extLst>
      <p:ext uri="{19B8F6BF-5375-455C-9EA6-DF929625EA0E}">
        <p15:presenceInfo xmlns:p15="http://schemas.microsoft.com/office/powerpoint/2012/main" userId="S::PWassell@summerhill.dudley.sch.uk::6811e253-8b59-4cfb-92e9-b0a7d90bc9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5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B1ED93-3BAC-469B-B7DA-A4F4A5CA2C37}" v="22" dt="2024-11-07T15:50:57.9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12" autoAdjust="0"/>
  </p:normalViewPr>
  <p:slideViewPr>
    <p:cSldViewPr snapToGrid="0">
      <p:cViewPr>
        <p:scale>
          <a:sx n="156" d="100"/>
          <a:sy n="156" d="100"/>
        </p:scale>
        <p:origin x="-282" y="5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zia.Salim" userId="a13a08c2-816d-4b41-8ce4-f326b8364a30" providerId="ADAL" clId="{CBB1ED93-3BAC-469B-B7DA-A4F4A5CA2C37}"/>
    <pc:docChg chg="undo custSel addSld delSld modSld modMainMaster modNotesMaster">
      <pc:chgData name="Nazia.Salim" userId="a13a08c2-816d-4b41-8ce4-f326b8364a30" providerId="ADAL" clId="{CBB1ED93-3BAC-469B-B7DA-A4F4A5CA2C37}" dt="2024-11-08T16:17:01.586" v="864" actId="20577"/>
      <pc:docMkLst>
        <pc:docMk/>
      </pc:docMkLst>
      <pc:sldChg chg="addSp delSp modSp add mod modNotes">
        <pc:chgData name="Nazia.Salim" userId="a13a08c2-816d-4b41-8ce4-f326b8364a30" providerId="ADAL" clId="{CBB1ED93-3BAC-469B-B7DA-A4F4A5CA2C37}" dt="2024-11-07T15:56:28.310" v="823" actId="403"/>
        <pc:sldMkLst>
          <pc:docMk/>
          <pc:sldMk cId="4277238088" sldId="256"/>
        </pc:sldMkLst>
        <pc:spChg chg="mod">
          <ac:chgData name="Nazia.Salim" userId="a13a08c2-816d-4b41-8ce4-f326b8364a30" providerId="ADAL" clId="{CBB1ED93-3BAC-469B-B7DA-A4F4A5CA2C37}" dt="2024-11-07T12:55:05.497" v="148" actId="1076"/>
          <ac:spMkLst>
            <pc:docMk/>
            <pc:sldMk cId="4277238088" sldId="256"/>
            <ac:spMk id="11" creationId="{E4A6AFAC-DE87-4C83-AC33-5FD00587DC69}"/>
          </ac:spMkLst>
        </pc:spChg>
        <pc:graphicFrameChg chg="del mod">
          <ac:chgData name="Nazia.Salim" userId="a13a08c2-816d-4b41-8ce4-f326b8364a30" providerId="ADAL" clId="{CBB1ED93-3BAC-469B-B7DA-A4F4A5CA2C37}" dt="2024-11-07T12:51:19.298" v="53" actId="478"/>
          <ac:graphicFrameMkLst>
            <pc:docMk/>
            <pc:sldMk cId="4277238088" sldId="256"/>
            <ac:graphicFrameMk id="2" creationId="{473513C4-5C8D-2F1F-1270-77A7318441A5}"/>
          </ac:graphicFrameMkLst>
        </pc:graphicFrameChg>
        <pc:graphicFrameChg chg="del mod">
          <ac:chgData name="Nazia.Salim" userId="a13a08c2-816d-4b41-8ce4-f326b8364a30" providerId="ADAL" clId="{CBB1ED93-3BAC-469B-B7DA-A4F4A5CA2C37}" dt="2024-11-07T12:54:35.342" v="139" actId="478"/>
          <ac:graphicFrameMkLst>
            <pc:docMk/>
            <pc:sldMk cId="4277238088" sldId="256"/>
            <ac:graphicFrameMk id="3" creationId="{B8E49092-95C1-B5E1-BA0C-9B22CC1FCBB5}"/>
          </ac:graphicFrameMkLst>
        </pc:graphicFrameChg>
        <pc:graphicFrameChg chg="del mod">
          <ac:chgData name="Nazia.Salim" userId="a13a08c2-816d-4b41-8ce4-f326b8364a30" providerId="ADAL" clId="{CBB1ED93-3BAC-469B-B7DA-A4F4A5CA2C37}" dt="2024-11-07T12:51:13.409" v="50" actId="478"/>
          <ac:graphicFrameMkLst>
            <pc:docMk/>
            <pc:sldMk cId="4277238088" sldId="256"/>
            <ac:graphicFrameMk id="5" creationId="{00000000-0000-0000-0000-000000000000}"/>
          </ac:graphicFrameMkLst>
        </pc:graphicFrameChg>
        <pc:graphicFrameChg chg="del mod">
          <ac:chgData name="Nazia.Salim" userId="a13a08c2-816d-4b41-8ce4-f326b8364a30" providerId="ADAL" clId="{CBB1ED93-3BAC-469B-B7DA-A4F4A5CA2C37}" dt="2024-11-07T12:51:17.269" v="52" actId="478"/>
          <ac:graphicFrameMkLst>
            <pc:docMk/>
            <pc:sldMk cId="4277238088" sldId="256"/>
            <ac:graphicFrameMk id="6" creationId="{CED675AB-A6BC-46F5-B2D6-6ED859DE877D}"/>
          </ac:graphicFrameMkLst>
        </pc:graphicFrameChg>
        <pc:graphicFrameChg chg="add mod modGraphic">
          <ac:chgData name="Nazia.Salim" userId="a13a08c2-816d-4b41-8ce4-f326b8364a30" providerId="ADAL" clId="{CBB1ED93-3BAC-469B-B7DA-A4F4A5CA2C37}" dt="2024-11-07T12:53:47.009" v="129"/>
          <ac:graphicFrameMkLst>
            <pc:docMk/>
            <pc:sldMk cId="4277238088" sldId="256"/>
            <ac:graphicFrameMk id="8" creationId="{C4A9F354-1826-0444-D141-E7757EA3B56D}"/>
          </ac:graphicFrameMkLst>
        </pc:graphicFrameChg>
        <pc:graphicFrameChg chg="del mod modGraphic">
          <ac:chgData name="Nazia.Salim" userId="a13a08c2-816d-4b41-8ce4-f326b8364a30" providerId="ADAL" clId="{CBB1ED93-3BAC-469B-B7DA-A4F4A5CA2C37}" dt="2024-11-07T12:48:05.977" v="10" actId="478"/>
          <ac:graphicFrameMkLst>
            <pc:docMk/>
            <pc:sldMk cId="4277238088" sldId="256"/>
            <ac:graphicFrameMk id="9" creationId="{333B15FB-738B-43E0-8522-77F1C9607462}"/>
          </ac:graphicFrameMkLst>
        </pc:graphicFrameChg>
        <pc:graphicFrameChg chg="add mod modGraphic">
          <ac:chgData name="Nazia.Salim" userId="a13a08c2-816d-4b41-8ce4-f326b8364a30" providerId="ADAL" clId="{CBB1ED93-3BAC-469B-B7DA-A4F4A5CA2C37}" dt="2024-11-07T15:56:28.310" v="823" actId="403"/>
          <ac:graphicFrameMkLst>
            <pc:docMk/>
            <pc:sldMk cId="4277238088" sldId="256"/>
            <ac:graphicFrameMk id="15" creationId="{7BB82827-B482-7BEF-3FF6-E19A1B75B391}"/>
          </ac:graphicFrameMkLst>
        </pc:graphicFrameChg>
        <pc:graphicFrameChg chg="add mod modGraphic">
          <ac:chgData name="Nazia.Salim" userId="a13a08c2-816d-4b41-8ce4-f326b8364a30" providerId="ADAL" clId="{CBB1ED93-3BAC-469B-B7DA-A4F4A5CA2C37}" dt="2024-11-07T12:55:41.812" v="159" actId="1076"/>
          <ac:graphicFrameMkLst>
            <pc:docMk/>
            <pc:sldMk cId="4277238088" sldId="256"/>
            <ac:graphicFrameMk id="16" creationId="{8FBCE513-7E98-F0C8-4155-6E27EAA64E37}"/>
          </ac:graphicFrameMkLst>
        </pc:graphicFrameChg>
        <pc:picChg chg="add del mod">
          <ac:chgData name="Nazia.Salim" userId="a13a08c2-816d-4b41-8ce4-f326b8364a30" providerId="ADAL" clId="{CBB1ED93-3BAC-469B-B7DA-A4F4A5CA2C37}" dt="2024-11-07T12:47:57.677" v="8" actId="478"/>
          <ac:picMkLst>
            <pc:docMk/>
            <pc:sldMk cId="4277238088" sldId="256"/>
            <ac:picMk id="7" creationId="{6BDE9899-0368-A7B5-20D7-795F63277EA4}"/>
          </ac:picMkLst>
        </pc:picChg>
        <pc:picChg chg="add mod">
          <ac:chgData name="Nazia.Salim" userId="a13a08c2-816d-4b41-8ce4-f326b8364a30" providerId="ADAL" clId="{CBB1ED93-3BAC-469B-B7DA-A4F4A5CA2C37}" dt="2024-11-07T12:53:45.236" v="128" actId="1076"/>
          <ac:picMkLst>
            <pc:docMk/>
            <pc:sldMk cId="4277238088" sldId="256"/>
            <ac:picMk id="10" creationId="{8A520E18-E180-F14B-0BE8-13EBCCC3C605}"/>
          </ac:picMkLst>
        </pc:picChg>
        <pc:picChg chg="add mod">
          <ac:chgData name="Nazia.Salim" userId="a13a08c2-816d-4b41-8ce4-f326b8364a30" providerId="ADAL" clId="{CBB1ED93-3BAC-469B-B7DA-A4F4A5CA2C37}" dt="2024-11-07T12:53:53.284" v="132" actId="1076"/>
          <ac:picMkLst>
            <pc:docMk/>
            <pc:sldMk cId="4277238088" sldId="256"/>
            <ac:picMk id="12" creationId="{D01CEA5C-585D-6170-C292-439D43EFD42E}"/>
          </ac:picMkLst>
        </pc:picChg>
        <pc:picChg chg="add mod">
          <ac:chgData name="Nazia.Salim" userId="a13a08c2-816d-4b41-8ce4-f326b8364a30" providerId="ADAL" clId="{CBB1ED93-3BAC-469B-B7DA-A4F4A5CA2C37}" dt="2024-11-07T12:53:51.148" v="131" actId="1076"/>
          <ac:picMkLst>
            <pc:docMk/>
            <pc:sldMk cId="4277238088" sldId="256"/>
            <ac:picMk id="13" creationId="{A9FE5C71-5DBD-6044-15C1-FB69723DEA49}"/>
          </ac:picMkLst>
        </pc:picChg>
        <pc:picChg chg="add mod">
          <ac:chgData name="Nazia.Salim" userId="a13a08c2-816d-4b41-8ce4-f326b8364a30" providerId="ADAL" clId="{CBB1ED93-3BAC-469B-B7DA-A4F4A5CA2C37}" dt="2024-11-07T12:53:49.861" v="130" actId="1076"/>
          <ac:picMkLst>
            <pc:docMk/>
            <pc:sldMk cId="4277238088" sldId="256"/>
            <ac:picMk id="14" creationId="{548B5732-EC37-B600-1B78-004A1F9418EB}"/>
          </ac:picMkLst>
        </pc:picChg>
        <pc:inkChg chg="mod">
          <ac:chgData name="Nazia.Salim" userId="a13a08c2-816d-4b41-8ce4-f326b8364a30" providerId="ADAL" clId="{CBB1ED93-3BAC-469B-B7DA-A4F4A5CA2C37}" dt="2024-11-07T08:16:31.522" v="3"/>
          <ac:inkMkLst>
            <pc:docMk/>
            <pc:sldMk cId="4277238088" sldId="256"/>
            <ac:inkMk id="4" creationId="{EB5CDCF6-92D9-FE7B-C8F9-D08DA3453C53}"/>
          </ac:inkMkLst>
        </pc:inkChg>
      </pc:sldChg>
      <pc:sldChg chg="modSp del">
        <pc:chgData name="Nazia.Salim" userId="a13a08c2-816d-4b41-8ce4-f326b8364a30" providerId="ADAL" clId="{CBB1ED93-3BAC-469B-B7DA-A4F4A5CA2C37}" dt="2024-11-07T15:56:54.856" v="825" actId="47"/>
        <pc:sldMkLst>
          <pc:docMk/>
          <pc:sldMk cId="1423231603" sldId="257"/>
        </pc:sldMkLst>
        <pc:graphicFrameChg chg="mod">
          <ac:chgData name="Nazia.Salim" userId="a13a08c2-816d-4b41-8ce4-f326b8364a30" providerId="ADAL" clId="{CBB1ED93-3BAC-469B-B7DA-A4F4A5CA2C37}" dt="2024-11-07T08:16:31.522" v="3"/>
          <ac:graphicFrameMkLst>
            <pc:docMk/>
            <pc:sldMk cId="1423231603" sldId="257"/>
            <ac:graphicFrameMk id="4" creationId="{FB6AE920-6363-4C59-808B-E1CF3751EB9C}"/>
          </ac:graphicFrameMkLst>
        </pc:graphicFrameChg>
        <pc:graphicFrameChg chg="mod">
          <ac:chgData name="Nazia.Salim" userId="a13a08c2-816d-4b41-8ce4-f326b8364a30" providerId="ADAL" clId="{CBB1ED93-3BAC-469B-B7DA-A4F4A5CA2C37}" dt="2024-11-07T08:16:31.522" v="3"/>
          <ac:graphicFrameMkLst>
            <pc:docMk/>
            <pc:sldMk cId="1423231603" sldId="257"/>
            <ac:graphicFrameMk id="5" creationId="{9CFEAB4B-95F9-4FC5-9DDB-5AB5B3B27703}"/>
          </ac:graphicFrameMkLst>
        </pc:graphicFrameChg>
        <pc:graphicFrameChg chg="mod">
          <ac:chgData name="Nazia.Salim" userId="a13a08c2-816d-4b41-8ce4-f326b8364a30" providerId="ADAL" clId="{CBB1ED93-3BAC-469B-B7DA-A4F4A5CA2C37}" dt="2024-11-07T08:16:31.522" v="3"/>
          <ac:graphicFrameMkLst>
            <pc:docMk/>
            <pc:sldMk cId="1423231603" sldId="257"/>
            <ac:graphicFrameMk id="9" creationId="{69633C6A-F8AA-4D64-A626-05820CC9321E}"/>
          </ac:graphicFrameMkLst>
        </pc:graphicFrameChg>
        <pc:picChg chg="mod">
          <ac:chgData name="Nazia.Salim" userId="a13a08c2-816d-4b41-8ce4-f326b8364a30" providerId="ADAL" clId="{CBB1ED93-3BAC-469B-B7DA-A4F4A5CA2C37}" dt="2024-11-07T08:16:31.522" v="3"/>
          <ac:picMkLst>
            <pc:docMk/>
            <pc:sldMk cId="1423231603" sldId="257"/>
            <ac:picMk id="6" creationId="{13EF3E8E-940D-40ED-A0BB-58EB7F5FCD06}"/>
          </ac:picMkLst>
        </pc:picChg>
        <pc:picChg chg="mod">
          <ac:chgData name="Nazia.Salim" userId="a13a08c2-816d-4b41-8ce4-f326b8364a30" providerId="ADAL" clId="{CBB1ED93-3BAC-469B-B7DA-A4F4A5CA2C37}" dt="2024-11-07T08:16:31.522" v="3"/>
          <ac:picMkLst>
            <pc:docMk/>
            <pc:sldMk cId="1423231603" sldId="257"/>
            <ac:picMk id="7" creationId="{5871D53B-4808-439F-896E-B8C52E9A23E2}"/>
          </ac:picMkLst>
        </pc:picChg>
        <pc:picChg chg="mod">
          <ac:chgData name="Nazia.Salim" userId="a13a08c2-816d-4b41-8ce4-f326b8364a30" providerId="ADAL" clId="{CBB1ED93-3BAC-469B-B7DA-A4F4A5CA2C37}" dt="2024-11-07T08:16:31.522" v="3"/>
          <ac:picMkLst>
            <pc:docMk/>
            <pc:sldMk cId="1423231603" sldId="257"/>
            <ac:picMk id="8" creationId="{71F725C6-6AA3-40A4-8981-B29CC87C06C5}"/>
          </ac:picMkLst>
        </pc:picChg>
        <pc:picChg chg="mod">
          <ac:chgData name="Nazia.Salim" userId="a13a08c2-816d-4b41-8ce4-f326b8364a30" providerId="ADAL" clId="{CBB1ED93-3BAC-469B-B7DA-A4F4A5CA2C37}" dt="2024-11-07T08:16:31.522" v="3"/>
          <ac:picMkLst>
            <pc:docMk/>
            <pc:sldMk cId="1423231603" sldId="257"/>
            <ac:picMk id="11" creationId="{0C83E9FD-5E75-4C95-9561-04DF640A5D3F}"/>
          </ac:picMkLst>
        </pc:picChg>
        <pc:picChg chg="mod">
          <ac:chgData name="Nazia.Salim" userId="a13a08c2-816d-4b41-8ce4-f326b8364a30" providerId="ADAL" clId="{CBB1ED93-3BAC-469B-B7DA-A4F4A5CA2C37}" dt="2024-11-07T08:16:31.522" v="3"/>
          <ac:picMkLst>
            <pc:docMk/>
            <pc:sldMk cId="1423231603" sldId="257"/>
            <ac:picMk id="13" creationId="{4A1BA138-8A4C-4D5B-80F5-54E28B3501C5}"/>
          </ac:picMkLst>
        </pc:picChg>
        <pc:picChg chg="mod">
          <ac:chgData name="Nazia.Salim" userId="a13a08c2-816d-4b41-8ce4-f326b8364a30" providerId="ADAL" clId="{CBB1ED93-3BAC-469B-B7DA-A4F4A5CA2C37}" dt="2024-11-07T08:16:31.522" v="3"/>
          <ac:picMkLst>
            <pc:docMk/>
            <pc:sldMk cId="1423231603" sldId="257"/>
            <ac:picMk id="15" creationId="{DC5E53C5-C77D-4CEC-BD6E-961C49F7D80C}"/>
          </ac:picMkLst>
        </pc:picChg>
      </pc:sldChg>
      <pc:sldChg chg="modSp del">
        <pc:chgData name="Nazia.Salim" userId="a13a08c2-816d-4b41-8ce4-f326b8364a30" providerId="ADAL" clId="{CBB1ED93-3BAC-469B-B7DA-A4F4A5CA2C37}" dt="2024-11-07T15:56:53.997" v="824" actId="47"/>
        <pc:sldMkLst>
          <pc:docMk/>
          <pc:sldMk cId="104536823" sldId="259"/>
        </pc:sldMkLst>
        <pc:spChg chg="mod">
          <ac:chgData name="Nazia.Salim" userId="a13a08c2-816d-4b41-8ce4-f326b8364a30" providerId="ADAL" clId="{CBB1ED93-3BAC-469B-B7DA-A4F4A5CA2C37}" dt="2024-11-07T08:16:31.522" v="3"/>
          <ac:spMkLst>
            <pc:docMk/>
            <pc:sldMk cId="104536823" sldId="259"/>
            <ac:spMk id="7" creationId="{025E98E4-AA37-4CD0-AC8D-529E3FF61AC4}"/>
          </ac:spMkLst>
        </pc:spChg>
        <pc:spChg chg="mod">
          <ac:chgData name="Nazia.Salim" userId="a13a08c2-816d-4b41-8ce4-f326b8364a30" providerId="ADAL" clId="{CBB1ED93-3BAC-469B-B7DA-A4F4A5CA2C37}" dt="2024-11-07T08:16:31.522" v="3"/>
          <ac:spMkLst>
            <pc:docMk/>
            <pc:sldMk cId="104536823" sldId="259"/>
            <ac:spMk id="11" creationId="{02F34B4F-B536-4506-89E4-B73C6A195463}"/>
          </ac:spMkLst>
        </pc:spChg>
        <pc:graphicFrameChg chg="mod">
          <ac:chgData name="Nazia.Salim" userId="a13a08c2-816d-4b41-8ce4-f326b8364a30" providerId="ADAL" clId="{CBB1ED93-3BAC-469B-B7DA-A4F4A5CA2C37}" dt="2024-11-07T08:16:31.522" v="3"/>
          <ac:graphicFrameMkLst>
            <pc:docMk/>
            <pc:sldMk cId="104536823" sldId="259"/>
            <ac:graphicFrameMk id="5" creationId="{AFA72104-8E2E-44A0-80EF-9F6EF8A07B30}"/>
          </ac:graphicFrameMkLst>
        </pc:graphicFrameChg>
        <pc:picChg chg="mod">
          <ac:chgData name="Nazia.Salim" userId="a13a08c2-816d-4b41-8ce4-f326b8364a30" providerId="ADAL" clId="{CBB1ED93-3BAC-469B-B7DA-A4F4A5CA2C37}" dt="2024-11-07T08:16:31.522" v="3"/>
          <ac:picMkLst>
            <pc:docMk/>
            <pc:sldMk cId="104536823" sldId="259"/>
            <ac:picMk id="9" creationId="{7759B060-528E-4D54-B293-F38C0994BB95}"/>
          </ac:picMkLst>
        </pc:picChg>
        <pc:picChg chg="mod">
          <ac:chgData name="Nazia.Salim" userId="a13a08c2-816d-4b41-8ce4-f326b8364a30" providerId="ADAL" clId="{CBB1ED93-3BAC-469B-B7DA-A4F4A5CA2C37}" dt="2024-11-07T08:16:31.522" v="3"/>
          <ac:picMkLst>
            <pc:docMk/>
            <pc:sldMk cId="104536823" sldId="259"/>
            <ac:picMk id="10" creationId="{21D72945-85E7-4D67-914E-CA81EFD4ECC9}"/>
          </ac:picMkLst>
        </pc:picChg>
      </pc:sldChg>
      <pc:sldChg chg="new del">
        <pc:chgData name="Nazia.Salim" userId="a13a08c2-816d-4b41-8ce4-f326b8364a30" providerId="ADAL" clId="{CBB1ED93-3BAC-469B-B7DA-A4F4A5CA2C37}" dt="2024-11-07T08:15:50.311" v="1" actId="680"/>
        <pc:sldMkLst>
          <pc:docMk/>
          <pc:sldMk cId="3405437544" sldId="260"/>
        </pc:sldMkLst>
      </pc:sldChg>
      <pc:sldChg chg="addSp delSp modSp new mod">
        <pc:chgData name="Nazia.Salim" userId="a13a08c2-816d-4b41-8ce4-f326b8364a30" providerId="ADAL" clId="{CBB1ED93-3BAC-469B-B7DA-A4F4A5CA2C37}" dt="2024-11-08T16:17:01.586" v="864" actId="20577"/>
        <pc:sldMkLst>
          <pc:docMk/>
          <pc:sldMk cId="3650488737" sldId="260"/>
        </pc:sldMkLst>
        <pc:spChg chg="del">
          <ac:chgData name="Nazia.Salim" userId="a13a08c2-816d-4b41-8ce4-f326b8364a30" providerId="ADAL" clId="{CBB1ED93-3BAC-469B-B7DA-A4F4A5CA2C37}" dt="2024-11-07T12:56:02.385" v="162" actId="478"/>
          <ac:spMkLst>
            <pc:docMk/>
            <pc:sldMk cId="3650488737" sldId="260"/>
            <ac:spMk id="2" creationId="{C8CE8E24-0A56-8985-FF9B-F6790BDEE576}"/>
          </ac:spMkLst>
        </pc:spChg>
        <pc:spChg chg="del">
          <ac:chgData name="Nazia.Salim" userId="a13a08c2-816d-4b41-8ce4-f326b8364a30" providerId="ADAL" clId="{CBB1ED93-3BAC-469B-B7DA-A4F4A5CA2C37}" dt="2024-11-07T12:56:03.832" v="163" actId="478"/>
          <ac:spMkLst>
            <pc:docMk/>
            <pc:sldMk cId="3650488737" sldId="260"/>
            <ac:spMk id="3" creationId="{4E6315DE-58D8-7792-7BA0-DDA03F7CBE8C}"/>
          </ac:spMkLst>
        </pc:spChg>
        <pc:graphicFrameChg chg="add mod modGraphic">
          <ac:chgData name="Nazia.Salim" userId="a13a08c2-816d-4b41-8ce4-f326b8364a30" providerId="ADAL" clId="{CBB1ED93-3BAC-469B-B7DA-A4F4A5CA2C37}" dt="2024-11-08T16:15:27.474" v="863" actId="20577"/>
          <ac:graphicFrameMkLst>
            <pc:docMk/>
            <pc:sldMk cId="3650488737" sldId="260"/>
            <ac:graphicFrameMk id="5" creationId="{07301AF2-9028-211A-5E69-CF343AD2FBAB}"/>
          </ac:graphicFrameMkLst>
        </pc:graphicFrameChg>
        <pc:graphicFrameChg chg="add mod modGraphic">
          <ac:chgData name="Nazia.Salim" userId="a13a08c2-816d-4b41-8ce4-f326b8364a30" providerId="ADAL" clId="{CBB1ED93-3BAC-469B-B7DA-A4F4A5CA2C37}" dt="2024-11-08T16:17:01.586" v="864" actId="20577"/>
          <ac:graphicFrameMkLst>
            <pc:docMk/>
            <pc:sldMk cId="3650488737" sldId="260"/>
            <ac:graphicFrameMk id="6" creationId="{E98A09D4-B577-BA33-B7D2-10E0330CB13D}"/>
          </ac:graphicFrameMkLst>
        </pc:graphicFrameChg>
        <pc:graphicFrameChg chg="add del mod modGraphic">
          <ac:chgData name="Nazia.Salim" userId="a13a08c2-816d-4b41-8ce4-f326b8364a30" providerId="ADAL" clId="{CBB1ED93-3BAC-469B-B7DA-A4F4A5CA2C37}" dt="2024-11-07T12:59:06.188" v="398" actId="478"/>
          <ac:graphicFrameMkLst>
            <pc:docMk/>
            <pc:sldMk cId="3650488737" sldId="260"/>
            <ac:graphicFrameMk id="7" creationId="{2D6BEB51-4EF9-9EBF-8A27-E23BC3BFD0FC}"/>
          </ac:graphicFrameMkLst>
        </pc:graphicFrameChg>
        <pc:picChg chg="add del mod ord">
          <ac:chgData name="Nazia.Salim" userId="a13a08c2-816d-4b41-8ce4-f326b8364a30" providerId="ADAL" clId="{CBB1ED93-3BAC-469B-B7DA-A4F4A5CA2C37}" dt="2024-11-07T12:59:02.736" v="397" actId="478"/>
          <ac:picMkLst>
            <pc:docMk/>
            <pc:sldMk cId="3650488737" sldId="260"/>
            <ac:picMk id="4" creationId="{A4EF3F03-B4EC-5579-D099-4E012D395A0E}"/>
          </ac:picMkLst>
        </pc:picChg>
        <pc:picChg chg="add del mod">
          <ac:chgData name="Nazia.Salim" userId="a13a08c2-816d-4b41-8ce4-f326b8364a30" providerId="ADAL" clId="{CBB1ED93-3BAC-469B-B7DA-A4F4A5CA2C37}" dt="2024-11-07T15:54:24.482" v="783" actId="478"/>
          <ac:picMkLst>
            <pc:docMk/>
            <pc:sldMk cId="3650488737" sldId="260"/>
            <ac:picMk id="8" creationId="{8BD00C14-94BE-C562-FBD7-3FB5A7A30CA0}"/>
          </ac:picMkLst>
        </pc:picChg>
      </pc:sldChg>
      <pc:sldMasterChg chg="modSp modSldLayout">
        <pc:chgData name="Nazia.Salim" userId="a13a08c2-816d-4b41-8ce4-f326b8364a30" providerId="ADAL" clId="{CBB1ED93-3BAC-469B-B7DA-A4F4A5CA2C37}" dt="2024-11-07T08:16:31.522" v="3"/>
        <pc:sldMasterMkLst>
          <pc:docMk/>
          <pc:sldMasterMk cId="3954175129" sldId="2147483660"/>
        </pc:sldMasterMkLst>
        <pc:spChg chg="mod">
          <ac:chgData name="Nazia.Salim" userId="a13a08c2-816d-4b41-8ce4-f326b8364a30" providerId="ADAL" clId="{CBB1ED93-3BAC-469B-B7DA-A4F4A5CA2C37}" dt="2024-11-07T08:16:31.522" v="3"/>
          <ac:spMkLst>
            <pc:docMk/>
            <pc:sldMasterMk cId="3954175129" sldId="2147483660"/>
            <ac:spMk id="2" creationId="{00000000-0000-0000-0000-000000000000}"/>
          </ac:spMkLst>
        </pc:spChg>
        <pc:spChg chg="mod">
          <ac:chgData name="Nazia.Salim" userId="a13a08c2-816d-4b41-8ce4-f326b8364a30" providerId="ADAL" clId="{CBB1ED93-3BAC-469B-B7DA-A4F4A5CA2C37}" dt="2024-11-07T08:16:31.522" v="3"/>
          <ac:spMkLst>
            <pc:docMk/>
            <pc:sldMasterMk cId="3954175129" sldId="2147483660"/>
            <ac:spMk id="3" creationId="{00000000-0000-0000-0000-000000000000}"/>
          </ac:spMkLst>
        </pc:spChg>
        <pc:spChg chg="mod">
          <ac:chgData name="Nazia.Salim" userId="a13a08c2-816d-4b41-8ce4-f326b8364a30" providerId="ADAL" clId="{CBB1ED93-3BAC-469B-B7DA-A4F4A5CA2C37}" dt="2024-11-07T08:16:31.522" v="3"/>
          <ac:spMkLst>
            <pc:docMk/>
            <pc:sldMasterMk cId="3954175129" sldId="2147483660"/>
            <ac:spMk id="4" creationId="{00000000-0000-0000-0000-000000000000}"/>
          </ac:spMkLst>
        </pc:spChg>
        <pc:spChg chg="mod">
          <ac:chgData name="Nazia.Salim" userId="a13a08c2-816d-4b41-8ce4-f326b8364a30" providerId="ADAL" clId="{CBB1ED93-3BAC-469B-B7DA-A4F4A5CA2C37}" dt="2024-11-07T08:16:31.522" v="3"/>
          <ac:spMkLst>
            <pc:docMk/>
            <pc:sldMasterMk cId="3954175129" sldId="2147483660"/>
            <ac:spMk id="5" creationId="{00000000-0000-0000-0000-000000000000}"/>
          </ac:spMkLst>
        </pc:spChg>
        <pc:spChg chg="mod">
          <ac:chgData name="Nazia.Salim" userId="a13a08c2-816d-4b41-8ce4-f326b8364a30" providerId="ADAL" clId="{CBB1ED93-3BAC-469B-B7DA-A4F4A5CA2C37}" dt="2024-11-07T08:16:31.522" v="3"/>
          <ac:spMkLst>
            <pc:docMk/>
            <pc:sldMasterMk cId="3954175129" sldId="2147483660"/>
            <ac:spMk id="6" creationId="{00000000-0000-0000-0000-000000000000}"/>
          </ac:spMkLst>
        </pc:spChg>
        <pc:sldLayoutChg chg="modSp">
          <pc:chgData name="Nazia.Salim" userId="a13a08c2-816d-4b41-8ce4-f326b8364a30" providerId="ADAL" clId="{CBB1ED93-3BAC-469B-B7DA-A4F4A5CA2C37}" dt="2024-11-07T08:16:31.522" v="3"/>
          <pc:sldLayoutMkLst>
            <pc:docMk/>
            <pc:sldMasterMk cId="3954175129" sldId="2147483660"/>
            <pc:sldLayoutMk cId="1278228243" sldId="2147483661"/>
          </pc:sldLayoutMkLst>
          <pc:spChg chg="mod">
            <ac:chgData name="Nazia.Salim" userId="a13a08c2-816d-4b41-8ce4-f326b8364a30" providerId="ADAL" clId="{CBB1ED93-3BAC-469B-B7DA-A4F4A5CA2C37}" dt="2024-11-07T08:16:31.522" v="3"/>
            <ac:spMkLst>
              <pc:docMk/>
              <pc:sldMasterMk cId="3954175129" sldId="2147483660"/>
              <pc:sldLayoutMk cId="1278228243" sldId="2147483661"/>
              <ac:spMk id="2" creationId="{00000000-0000-0000-0000-000000000000}"/>
            </ac:spMkLst>
          </pc:spChg>
          <pc:spChg chg="mod">
            <ac:chgData name="Nazia.Salim" userId="a13a08c2-816d-4b41-8ce4-f326b8364a30" providerId="ADAL" clId="{CBB1ED93-3BAC-469B-B7DA-A4F4A5CA2C37}" dt="2024-11-07T08:16:31.522" v="3"/>
            <ac:spMkLst>
              <pc:docMk/>
              <pc:sldMasterMk cId="3954175129" sldId="2147483660"/>
              <pc:sldLayoutMk cId="1278228243" sldId="2147483661"/>
              <ac:spMk id="3" creationId="{00000000-0000-0000-0000-000000000000}"/>
            </ac:spMkLst>
          </pc:spChg>
        </pc:sldLayoutChg>
        <pc:sldLayoutChg chg="modSp">
          <pc:chgData name="Nazia.Salim" userId="a13a08c2-816d-4b41-8ce4-f326b8364a30" providerId="ADAL" clId="{CBB1ED93-3BAC-469B-B7DA-A4F4A5CA2C37}" dt="2024-11-07T08:16:31.522" v="3"/>
          <pc:sldLayoutMkLst>
            <pc:docMk/>
            <pc:sldMasterMk cId="3954175129" sldId="2147483660"/>
            <pc:sldLayoutMk cId="1479673753" sldId="2147483663"/>
          </pc:sldLayoutMkLst>
          <pc:spChg chg="mod">
            <ac:chgData name="Nazia.Salim" userId="a13a08c2-816d-4b41-8ce4-f326b8364a30" providerId="ADAL" clId="{CBB1ED93-3BAC-469B-B7DA-A4F4A5CA2C37}" dt="2024-11-07T08:16:31.522" v="3"/>
            <ac:spMkLst>
              <pc:docMk/>
              <pc:sldMasterMk cId="3954175129" sldId="2147483660"/>
              <pc:sldLayoutMk cId="1479673753" sldId="2147483663"/>
              <ac:spMk id="2" creationId="{00000000-0000-0000-0000-000000000000}"/>
            </ac:spMkLst>
          </pc:spChg>
          <pc:spChg chg="mod">
            <ac:chgData name="Nazia.Salim" userId="a13a08c2-816d-4b41-8ce4-f326b8364a30" providerId="ADAL" clId="{CBB1ED93-3BAC-469B-B7DA-A4F4A5CA2C37}" dt="2024-11-07T08:16:31.522" v="3"/>
            <ac:spMkLst>
              <pc:docMk/>
              <pc:sldMasterMk cId="3954175129" sldId="2147483660"/>
              <pc:sldLayoutMk cId="1479673753" sldId="2147483663"/>
              <ac:spMk id="3" creationId="{00000000-0000-0000-0000-000000000000}"/>
            </ac:spMkLst>
          </pc:spChg>
        </pc:sldLayoutChg>
        <pc:sldLayoutChg chg="modSp">
          <pc:chgData name="Nazia.Salim" userId="a13a08c2-816d-4b41-8ce4-f326b8364a30" providerId="ADAL" clId="{CBB1ED93-3BAC-469B-B7DA-A4F4A5CA2C37}" dt="2024-11-07T08:16:31.522" v="3"/>
          <pc:sldLayoutMkLst>
            <pc:docMk/>
            <pc:sldMasterMk cId="3954175129" sldId="2147483660"/>
            <pc:sldLayoutMk cId="3109161331" sldId="2147483664"/>
          </pc:sldLayoutMkLst>
          <pc:spChg chg="mod">
            <ac:chgData name="Nazia.Salim" userId="a13a08c2-816d-4b41-8ce4-f326b8364a30" providerId="ADAL" clId="{CBB1ED93-3BAC-469B-B7DA-A4F4A5CA2C37}" dt="2024-11-07T08:16:31.522" v="3"/>
            <ac:spMkLst>
              <pc:docMk/>
              <pc:sldMasterMk cId="3954175129" sldId="2147483660"/>
              <pc:sldLayoutMk cId="3109161331" sldId="2147483664"/>
              <ac:spMk id="3" creationId="{00000000-0000-0000-0000-000000000000}"/>
            </ac:spMkLst>
          </pc:spChg>
          <pc:spChg chg="mod">
            <ac:chgData name="Nazia.Salim" userId="a13a08c2-816d-4b41-8ce4-f326b8364a30" providerId="ADAL" clId="{CBB1ED93-3BAC-469B-B7DA-A4F4A5CA2C37}" dt="2024-11-07T08:16:31.522" v="3"/>
            <ac:spMkLst>
              <pc:docMk/>
              <pc:sldMasterMk cId="3954175129" sldId="2147483660"/>
              <pc:sldLayoutMk cId="3109161331" sldId="2147483664"/>
              <ac:spMk id="4" creationId="{00000000-0000-0000-0000-000000000000}"/>
            </ac:spMkLst>
          </pc:spChg>
        </pc:sldLayoutChg>
        <pc:sldLayoutChg chg="modSp">
          <pc:chgData name="Nazia.Salim" userId="a13a08c2-816d-4b41-8ce4-f326b8364a30" providerId="ADAL" clId="{CBB1ED93-3BAC-469B-B7DA-A4F4A5CA2C37}" dt="2024-11-07T08:16:31.522" v="3"/>
          <pc:sldLayoutMkLst>
            <pc:docMk/>
            <pc:sldMasterMk cId="3954175129" sldId="2147483660"/>
            <pc:sldLayoutMk cId="3227889084" sldId="2147483665"/>
          </pc:sldLayoutMkLst>
          <pc:spChg chg="mod">
            <ac:chgData name="Nazia.Salim" userId="a13a08c2-816d-4b41-8ce4-f326b8364a30" providerId="ADAL" clId="{CBB1ED93-3BAC-469B-B7DA-A4F4A5CA2C37}" dt="2024-11-07T08:16:31.522" v="3"/>
            <ac:spMkLst>
              <pc:docMk/>
              <pc:sldMasterMk cId="3954175129" sldId="2147483660"/>
              <pc:sldLayoutMk cId="3227889084" sldId="2147483665"/>
              <ac:spMk id="2" creationId="{00000000-0000-0000-0000-000000000000}"/>
            </ac:spMkLst>
          </pc:spChg>
          <pc:spChg chg="mod">
            <ac:chgData name="Nazia.Salim" userId="a13a08c2-816d-4b41-8ce4-f326b8364a30" providerId="ADAL" clId="{CBB1ED93-3BAC-469B-B7DA-A4F4A5CA2C37}" dt="2024-11-07T08:16:31.522" v="3"/>
            <ac:spMkLst>
              <pc:docMk/>
              <pc:sldMasterMk cId="3954175129" sldId="2147483660"/>
              <pc:sldLayoutMk cId="3227889084" sldId="2147483665"/>
              <ac:spMk id="3" creationId="{00000000-0000-0000-0000-000000000000}"/>
            </ac:spMkLst>
          </pc:spChg>
          <pc:spChg chg="mod">
            <ac:chgData name="Nazia.Salim" userId="a13a08c2-816d-4b41-8ce4-f326b8364a30" providerId="ADAL" clId="{CBB1ED93-3BAC-469B-B7DA-A4F4A5CA2C37}" dt="2024-11-07T08:16:31.522" v="3"/>
            <ac:spMkLst>
              <pc:docMk/>
              <pc:sldMasterMk cId="3954175129" sldId="2147483660"/>
              <pc:sldLayoutMk cId="3227889084" sldId="2147483665"/>
              <ac:spMk id="4" creationId="{00000000-0000-0000-0000-000000000000}"/>
            </ac:spMkLst>
          </pc:spChg>
          <pc:spChg chg="mod">
            <ac:chgData name="Nazia.Salim" userId="a13a08c2-816d-4b41-8ce4-f326b8364a30" providerId="ADAL" clId="{CBB1ED93-3BAC-469B-B7DA-A4F4A5CA2C37}" dt="2024-11-07T08:16:31.522" v="3"/>
            <ac:spMkLst>
              <pc:docMk/>
              <pc:sldMasterMk cId="3954175129" sldId="2147483660"/>
              <pc:sldLayoutMk cId="3227889084" sldId="2147483665"/>
              <ac:spMk id="5" creationId="{00000000-0000-0000-0000-000000000000}"/>
            </ac:spMkLst>
          </pc:spChg>
          <pc:spChg chg="mod">
            <ac:chgData name="Nazia.Salim" userId="a13a08c2-816d-4b41-8ce4-f326b8364a30" providerId="ADAL" clId="{CBB1ED93-3BAC-469B-B7DA-A4F4A5CA2C37}" dt="2024-11-07T08:16:31.522" v="3"/>
            <ac:spMkLst>
              <pc:docMk/>
              <pc:sldMasterMk cId="3954175129" sldId="2147483660"/>
              <pc:sldLayoutMk cId="3227889084" sldId="2147483665"/>
              <ac:spMk id="6" creationId="{00000000-0000-0000-0000-000000000000}"/>
            </ac:spMkLst>
          </pc:spChg>
        </pc:sldLayoutChg>
        <pc:sldLayoutChg chg="modSp">
          <pc:chgData name="Nazia.Salim" userId="a13a08c2-816d-4b41-8ce4-f326b8364a30" providerId="ADAL" clId="{CBB1ED93-3BAC-469B-B7DA-A4F4A5CA2C37}" dt="2024-11-07T08:16:31.522" v="3"/>
          <pc:sldLayoutMkLst>
            <pc:docMk/>
            <pc:sldMasterMk cId="3954175129" sldId="2147483660"/>
            <pc:sldLayoutMk cId="1014494944" sldId="2147483668"/>
          </pc:sldLayoutMkLst>
          <pc:spChg chg="mod">
            <ac:chgData name="Nazia.Salim" userId="a13a08c2-816d-4b41-8ce4-f326b8364a30" providerId="ADAL" clId="{CBB1ED93-3BAC-469B-B7DA-A4F4A5CA2C37}" dt="2024-11-07T08:16:31.522" v="3"/>
            <ac:spMkLst>
              <pc:docMk/>
              <pc:sldMasterMk cId="3954175129" sldId="2147483660"/>
              <pc:sldLayoutMk cId="1014494944" sldId="2147483668"/>
              <ac:spMk id="2" creationId="{00000000-0000-0000-0000-000000000000}"/>
            </ac:spMkLst>
          </pc:spChg>
          <pc:spChg chg="mod">
            <ac:chgData name="Nazia.Salim" userId="a13a08c2-816d-4b41-8ce4-f326b8364a30" providerId="ADAL" clId="{CBB1ED93-3BAC-469B-B7DA-A4F4A5CA2C37}" dt="2024-11-07T08:16:31.522" v="3"/>
            <ac:spMkLst>
              <pc:docMk/>
              <pc:sldMasterMk cId="3954175129" sldId="2147483660"/>
              <pc:sldLayoutMk cId="1014494944" sldId="2147483668"/>
              <ac:spMk id="3" creationId="{00000000-0000-0000-0000-000000000000}"/>
            </ac:spMkLst>
          </pc:spChg>
          <pc:spChg chg="mod">
            <ac:chgData name="Nazia.Salim" userId="a13a08c2-816d-4b41-8ce4-f326b8364a30" providerId="ADAL" clId="{CBB1ED93-3BAC-469B-B7DA-A4F4A5CA2C37}" dt="2024-11-07T08:16:31.522" v="3"/>
            <ac:spMkLst>
              <pc:docMk/>
              <pc:sldMasterMk cId="3954175129" sldId="2147483660"/>
              <pc:sldLayoutMk cId="1014494944" sldId="2147483668"/>
              <ac:spMk id="4" creationId="{00000000-0000-0000-0000-000000000000}"/>
            </ac:spMkLst>
          </pc:spChg>
        </pc:sldLayoutChg>
        <pc:sldLayoutChg chg="modSp">
          <pc:chgData name="Nazia.Salim" userId="a13a08c2-816d-4b41-8ce4-f326b8364a30" providerId="ADAL" clId="{CBB1ED93-3BAC-469B-B7DA-A4F4A5CA2C37}" dt="2024-11-07T08:16:31.522" v="3"/>
          <pc:sldLayoutMkLst>
            <pc:docMk/>
            <pc:sldMasterMk cId="3954175129" sldId="2147483660"/>
            <pc:sldLayoutMk cId="2092261442" sldId="2147483669"/>
          </pc:sldLayoutMkLst>
          <pc:spChg chg="mod">
            <ac:chgData name="Nazia.Salim" userId="a13a08c2-816d-4b41-8ce4-f326b8364a30" providerId="ADAL" clId="{CBB1ED93-3BAC-469B-B7DA-A4F4A5CA2C37}" dt="2024-11-07T08:16:31.522" v="3"/>
            <ac:spMkLst>
              <pc:docMk/>
              <pc:sldMasterMk cId="3954175129" sldId="2147483660"/>
              <pc:sldLayoutMk cId="2092261442" sldId="2147483669"/>
              <ac:spMk id="2" creationId="{00000000-0000-0000-0000-000000000000}"/>
            </ac:spMkLst>
          </pc:spChg>
          <pc:spChg chg="mod">
            <ac:chgData name="Nazia.Salim" userId="a13a08c2-816d-4b41-8ce4-f326b8364a30" providerId="ADAL" clId="{CBB1ED93-3BAC-469B-B7DA-A4F4A5CA2C37}" dt="2024-11-07T08:16:31.522" v="3"/>
            <ac:spMkLst>
              <pc:docMk/>
              <pc:sldMasterMk cId="3954175129" sldId="2147483660"/>
              <pc:sldLayoutMk cId="2092261442" sldId="2147483669"/>
              <ac:spMk id="3" creationId="{00000000-0000-0000-0000-000000000000}"/>
            </ac:spMkLst>
          </pc:spChg>
          <pc:spChg chg="mod">
            <ac:chgData name="Nazia.Salim" userId="a13a08c2-816d-4b41-8ce4-f326b8364a30" providerId="ADAL" clId="{CBB1ED93-3BAC-469B-B7DA-A4F4A5CA2C37}" dt="2024-11-07T08:16:31.522" v="3"/>
            <ac:spMkLst>
              <pc:docMk/>
              <pc:sldMasterMk cId="3954175129" sldId="2147483660"/>
              <pc:sldLayoutMk cId="2092261442" sldId="2147483669"/>
              <ac:spMk id="4" creationId="{00000000-0000-0000-0000-000000000000}"/>
            </ac:spMkLst>
          </pc:spChg>
        </pc:sldLayoutChg>
        <pc:sldLayoutChg chg="modSp">
          <pc:chgData name="Nazia.Salim" userId="a13a08c2-816d-4b41-8ce4-f326b8364a30" providerId="ADAL" clId="{CBB1ED93-3BAC-469B-B7DA-A4F4A5CA2C37}" dt="2024-11-07T08:16:31.522" v="3"/>
          <pc:sldLayoutMkLst>
            <pc:docMk/>
            <pc:sldMasterMk cId="3954175129" sldId="2147483660"/>
            <pc:sldLayoutMk cId="3804778772" sldId="2147483671"/>
          </pc:sldLayoutMkLst>
          <pc:spChg chg="mod">
            <ac:chgData name="Nazia.Salim" userId="a13a08c2-816d-4b41-8ce4-f326b8364a30" providerId="ADAL" clId="{CBB1ED93-3BAC-469B-B7DA-A4F4A5CA2C37}" dt="2024-11-07T08:16:31.522" v="3"/>
            <ac:spMkLst>
              <pc:docMk/>
              <pc:sldMasterMk cId="3954175129" sldId="2147483660"/>
              <pc:sldLayoutMk cId="3804778772" sldId="2147483671"/>
              <ac:spMk id="2" creationId="{00000000-0000-0000-0000-000000000000}"/>
            </ac:spMkLst>
          </pc:spChg>
          <pc:spChg chg="mod">
            <ac:chgData name="Nazia.Salim" userId="a13a08c2-816d-4b41-8ce4-f326b8364a30" providerId="ADAL" clId="{CBB1ED93-3BAC-469B-B7DA-A4F4A5CA2C37}" dt="2024-11-07T08:16:31.522" v="3"/>
            <ac:spMkLst>
              <pc:docMk/>
              <pc:sldMasterMk cId="3954175129" sldId="2147483660"/>
              <pc:sldLayoutMk cId="3804778772" sldId="2147483671"/>
              <ac:spMk id="3" creationId="{00000000-0000-0000-0000-000000000000}"/>
            </ac:spMkLst>
          </pc:spChg>
        </pc:sldLayoutChg>
      </pc:sldMaster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9-23T10:39:33.251"/>
    </inkml:context>
    <inkml:brush xml:id="br0">
      <inkml:brushProperty name="width" value="0.1" units="cm"/>
      <inkml:brushProperty name="height" value="0.1" units="cm"/>
    </inkml:brush>
  </inkml:definitions>
  <inkml:trace contextRef="#ctx0" brushRef="#br0">29856 13745 9823 0 0,'-8'7'448'0'0,"-10"5"64"0"0,-2 3-512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0ED686-E895-4C03-9391-33871C57167F}" type="datetimeFigureOut">
              <a:rPr lang="en-GB" smtClean="0"/>
              <a:t>08/11/2024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5ADEDD-0F0F-4D19-9F8A-ECDCB74B3C72}" type="slidenum">
              <a:rPr lang="en-GB" smtClean="0"/>
              <a:t>‹#›</a:t>
            </a:fld>
            <a:endParaRPr lang="en-GB"/>
          </a:p>
        </p:txBody>
      </p:sp>
    </p:spTree>
    <p:extLst>
      <p:ext uri="{BB962C8B-B14F-4D97-AF65-F5344CB8AC3E}">
        <p14:creationId xmlns:p14="http://schemas.microsoft.com/office/powerpoint/2010/main" val="3045827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Slide Image Placeholder 1">
            <a:extLst>
              <a:ext uri="{FF2B5EF4-FFF2-40B4-BE49-F238E27FC236}">
                <a16:creationId xmlns:a16="http://schemas.microsoft.com/office/drawing/2014/main" id="{4EA044D2-7BC2-BC49-9AFB-A966F754CD82}"/>
              </a:ext>
            </a:extLst>
          </p:cNvPr>
          <p:cNvSpPr>
            <a:spLocks noGrp="1" noRot="1" noChangeAspect="1" noTextEdit="1"/>
          </p:cNvSpPr>
          <p:nvPr>
            <p:ph type="sldImg"/>
          </p:nvPr>
        </p:nvSpPr>
        <p:spPr bwMode="auto">
          <a:xfrm>
            <a:off x="685800" y="1143000"/>
            <a:ext cx="54864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0EA12615-00C7-0348-BEC3-234C4EF87215}"/>
              </a:ext>
            </a:extLst>
          </p:cNvPr>
          <p:cNvSpPr>
            <a:spLocks noGrp="1"/>
          </p:cNvSpPr>
          <p:nvPr>
            <p:ph type="body" idx="1"/>
          </p:nvPr>
        </p:nvSpPr>
        <p:spPr/>
        <p:txBody>
          <a:bodyPr/>
          <a:lstStyle/>
          <a:p>
            <a:pPr>
              <a:defRPr/>
            </a:pPr>
            <a:r>
              <a:rPr lang="en-US"/>
              <a:t>Key messages:</a:t>
            </a:r>
          </a:p>
          <a:p>
            <a:pPr>
              <a:defRPr/>
            </a:pPr>
            <a:endParaRPr lang="en-US"/>
          </a:p>
          <a:p>
            <a:pPr marL="232943" indent="-232943">
              <a:buFontTx/>
              <a:buAutoNum type="arabicPeriod"/>
              <a:defRPr/>
            </a:pPr>
            <a:r>
              <a:rPr lang="en-US"/>
              <a:t>Is all content presented clearly? All diagrams etc. should be legible for students to access.</a:t>
            </a:r>
          </a:p>
          <a:p>
            <a:pPr marL="232943" indent="-232943">
              <a:buFontTx/>
              <a:buAutoNum type="arabicPeriod"/>
              <a:defRPr/>
            </a:pPr>
            <a:r>
              <a:rPr lang="en-US"/>
              <a:t>Does the layout allow for testing opportunities in class and in morning meeting? The above layout gives a clear indication of term on one side with the definition or description on the other.</a:t>
            </a:r>
          </a:p>
          <a:p>
            <a:pPr marL="232943" indent="-232943">
              <a:buFontTx/>
              <a:buAutoNum type="arabicPeriod"/>
              <a:defRPr/>
            </a:pPr>
            <a:r>
              <a:rPr lang="en-US"/>
              <a:t>Are there challenge tasks for students to complete?</a:t>
            </a:r>
          </a:p>
          <a:p>
            <a:pPr marL="232943" indent="-232943">
              <a:buFontTx/>
              <a:buAutoNum type="arabicPeriod"/>
              <a:defRPr/>
            </a:pPr>
            <a:r>
              <a:rPr lang="en-US"/>
              <a:t>Does the content link explicitly to the content covered in the </a:t>
            </a:r>
            <a:r>
              <a:rPr lang="en-US" err="1"/>
              <a:t>SoW</a:t>
            </a:r>
            <a:r>
              <a:rPr lang="en-US"/>
              <a:t>?</a:t>
            </a:r>
          </a:p>
          <a:p>
            <a:pPr marL="232943" indent="-232943">
              <a:buFontTx/>
              <a:buAutoNum type="arabicPeriod"/>
              <a:defRPr/>
            </a:pPr>
            <a:r>
              <a:rPr lang="en-US"/>
              <a:t>Is some content emboldened for clarity?</a:t>
            </a:r>
          </a:p>
        </p:txBody>
      </p:sp>
      <p:sp>
        <p:nvSpPr>
          <p:cNvPr id="5123" name="Slide Number Placeholder 3">
            <a:extLst>
              <a:ext uri="{FF2B5EF4-FFF2-40B4-BE49-F238E27FC236}">
                <a16:creationId xmlns:a16="http://schemas.microsoft.com/office/drawing/2014/main" id="{81D8A230-6C4C-B74F-84A9-F53BE785B1D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066" indent="-291179">
              <a:defRPr>
                <a:solidFill>
                  <a:schemeClr val="tx1"/>
                </a:solidFill>
                <a:latin typeface="Calibri" panose="020F0502020204030204" pitchFamily="34" charset="0"/>
              </a:defRPr>
            </a:lvl2pPr>
            <a:lvl3pPr marL="1164717" indent="-232943">
              <a:defRPr>
                <a:solidFill>
                  <a:schemeClr val="tx1"/>
                </a:solidFill>
                <a:latin typeface="Calibri" panose="020F0502020204030204" pitchFamily="34" charset="0"/>
              </a:defRPr>
            </a:lvl3pPr>
            <a:lvl4pPr marL="1630604" indent="-232943">
              <a:defRPr>
                <a:solidFill>
                  <a:schemeClr val="tx1"/>
                </a:solidFill>
                <a:latin typeface="Calibri" panose="020F0502020204030204" pitchFamily="34" charset="0"/>
              </a:defRPr>
            </a:lvl4pPr>
            <a:lvl5pPr marL="2096491" indent="-232943">
              <a:defRPr>
                <a:solidFill>
                  <a:schemeClr val="tx1"/>
                </a:solidFill>
                <a:latin typeface="Calibri" panose="020F0502020204030204" pitchFamily="34" charset="0"/>
              </a:defRPr>
            </a:lvl5pPr>
            <a:lvl6pPr marL="2562377" indent="-232943" defTabSz="465887" fontAlgn="base">
              <a:spcBef>
                <a:spcPct val="0"/>
              </a:spcBef>
              <a:spcAft>
                <a:spcPct val="0"/>
              </a:spcAft>
              <a:defRPr>
                <a:solidFill>
                  <a:schemeClr val="tx1"/>
                </a:solidFill>
                <a:latin typeface="Calibri" panose="020F0502020204030204" pitchFamily="34" charset="0"/>
              </a:defRPr>
            </a:lvl6pPr>
            <a:lvl7pPr marL="3028264" indent="-232943" defTabSz="465887" fontAlgn="base">
              <a:spcBef>
                <a:spcPct val="0"/>
              </a:spcBef>
              <a:spcAft>
                <a:spcPct val="0"/>
              </a:spcAft>
              <a:defRPr>
                <a:solidFill>
                  <a:schemeClr val="tx1"/>
                </a:solidFill>
                <a:latin typeface="Calibri" panose="020F0502020204030204" pitchFamily="34" charset="0"/>
              </a:defRPr>
            </a:lvl7pPr>
            <a:lvl8pPr marL="3494151" indent="-232943" defTabSz="465887" fontAlgn="base">
              <a:spcBef>
                <a:spcPct val="0"/>
              </a:spcBef>
              <a:spcAft>
                <a:spcPct val="0"/>
              </a:spcAft>
              <a:defRPr>
                <a:solidFill>
                  <a:schemeClr val="tx1"/>
                </a:solidFill>
                <a:latin typeface="Calibri" panose="020F0502020204030204" pitchFamily="34" charset="0"/>
              </a:defRPr>
            </a:lvl8pPr>
            <a:lvl9pPr marL="3960038" indent="-232943" defTabSz="465887"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655DB48-B46D-4245-A7F4-146D932A47E6}" type="slidenum">
              <a:rPr lang="en-US" altLang="en-US"/>
              <a:pPr fontAlgn="base">
                <a:spcBef>
                  <a:spcPct val="0"/>
                </a:spcBef>
                <a:spcAft>
                  <a:spcPct val="0"/>
                </a:spcAft>
              </a:pPr>
              <a:t>1</a:t>
            </a:fld>
            <a:endParaRPr lang="en-US" altLang="en-US"/>
          </a:p>
        </p:txBody>
      </p:sp>
    </p:spTree>
    <p:extLst>
      <p:ext uri="{BB962C8B-B14F-4D97-AF65-F5344CB8AC3E}">
        <p14:creationId xmlns:p14="http://schemas.microsoft.com/office/powerpoint/2010/main" val="4027078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272594AF-DB05-442E-8A8D-0BCFFA293E66}" type="datetimeFigureOut">
              <a:rPr lang="en-GB" smtClean="0"/>
              <a:t>08/11/2024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0A4D0A-C2B9-4DD1-B805-B2E4A3D674E0}" type="slidenum">
              <a:rPr lang="en-GB" smtClean="0"/>
              <a:t>‹#›</a:t>
            </a:fld>
            <a:endParaRPr lang="en-GB"/>
          </a:p>
        </p:txBody>
      </p:sp>
    </p:spTree>
    <p:extLst>
      <p:ext uri="{BB962C8B-B14F-4D97-AF65-F5344CB8AC3E}">
        <p14:creationId xmlns:p14="http://schemas.microsoft.com/office/powerpoint/2010/main" val="1808522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72594AF-DB05-442E-8A8D-0BCFFA293E66}" type="datetimeFigureOut">
              <a:rPr lang="en-GB" smtClean="0"/>
              <a:t>08/11/2024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0A4D0A-C2B9-4DD1-B805-B2E4A3D674E0}" type="slidenum">
              <a:rPr lang="en-GB" smtClean="0"/>
              <a:t>‹#›</a:t>
            </a:fld>
            <a:endParaRPr lang="en-GB"/>
          </a:p>
        </p:txBody>
      </p:sp>
    </p:spTree>
    <p:extLst>
      <p:ext uri="{BB962C8B-B14F-4D97-AF65-F5344CB8AC3E}">
        <p14:creationId xmlns:p14="http://schemas.microsoft.com/office/powerpoint/2010/main" val="3080334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72594AF-DB05-442E-8A8D-0BCFFA293E66}" type="datetimeFigureOut">
              <a:rPr lang="en-GB" smtClean="0"/>
              <a:t>08/11/2024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0A4D0A-C2B9-4DD1-B805-B2E4A3D674E0}" type="slidenum">
              <a:rPr lang="en-GB" smtClean="0"/>
              <a:t>‹#›</a:t>
            </a:fld>
            <a:endParaRPr lang="en-GB"/>
          </a:p>
        </p:txBody>
      </p:sp>
    </p:spTree>
    <p:extLst>
      <p:ext uri="{BB962C8B-B14F-4D97-AF65-F5344CB8AC3E}">
        <p14:creationId xmlns:p14="http://schemas.microsoft.com/office/powerpoint/2010/main" val="1649163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72594AF-DB05-442E-8A8D-0BCFFA293E66}" type="datetimeFigureOut">
              <a:rPr lang="en-GB" smtClean="0"/>
              <a:t>08/11/2024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0A4D0A-C2B9-4DD1-B805-B2E4A3D674E0}" type="slidenum">
              <a:rPr lang="en-GB" smtClean="0"/>
              <a:t>‹#›</a:t>
            </a:fld>
            <a:endParaRPr lang="en-GB"/>
          </a:p>
        </p:txBody>
      </p:sp>
    </p:spTree>
    <p:extLst>
      <p:ext uri="{BB962C8B-B14F-4D97-AF65-F5344CB8AC3E}">
        <p14:creationId xmlns:p14="http://schemas.microsoft.com/office/powerpoint/2010/main" val="3155060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72594AF-DB05-442E-8A8D-0BCFFA293E66}" type="datetimeFigureOut">
              <a:rPr lang="en-GB" smtClean="0"/>
              <a:t>08/11/2024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0A4D0A-C2B9-4DD1-B805-B2E4A3D674E0}" type="slidenum">
              <a:rPr lang="en-GB" smtClean="0"/>
              <a:t>‹#›</a:t>
            </a:fld>
            <a:endParaRPr lang="en-GB"/>
          </a:p>
        </p:txBody>
      </p:sp>
    </p:spTree>
    <p:extLst>
      <p:ext uri="{BB962C8B-B14F-4D97-AF65-F5344CB8AC3E}">
        <p14:creationId xmlns:p14="http://schemas.microsoft.com/office/powerpoint/2010/main" val="1367847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272594AF-DB05-442E-8A8D-0BCFFA293E66}" type="datetimeFigureOut">
              <a:rPr lang="en-GB" smtClean="0"/>
              <a:t>08/11/2024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0A4D0A-C2B9-4DD1-B805-B2E4A3D674E0}" type="slidenum">
              <a:rPr lang="en-GB" smtClean="0"/>
              <a:t>‹#›</a:t>
            </a:fld>
            <a:endParaRPr lang="en-GB"/>
          </a:p>
        </p:txBody>
      </p:sp>
    </p:spTree>
    <p:extLst>
      <p:ext uri="{BB962C8B-B14F-4D97-AF65-F5344CB8AC3E}">
        <p14:creationId xmlns:p14="http://schemas.microsoft.com/office/powerpoint/2010/main" val="3641532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272594AF-DB05-442E-8A8D-0BCFFA293E66}" type="datetimeFigureOut">
              <a:rPr lang="en-GB" smtClean="0"/>
              <a:t>08/11/2024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60A4D0A-C2B9-4DD1-B805-B2E4A3D674E0}" type="slidenum">
              <a:rPr lang="en-GB" smtClean="0"/>
              <a:t>‹#›</a:t>
            </a:fld>
            <a:endParaRPr lang="en-GB"/>
          </a:p>
        </p:txBody>
      </p:sp>
    </p:spTree>
    <p:extLst>
      <p:ext uri="{BB962C8B-B14F-4D97-AF65-F5344CB8AC3E}">
        <p14:creationId xmlns:p14="http://schemas.microsoft.com/office/powerpoint/2010/main" val="965297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272594AF-DB05-442E-8A8D-0BCFFA293E66}" type="datetimeFigureOut">
              <a:rPr lang="en-GB" smtClean="0"/>
              <a:t>08/11/2024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60A4D0A-C2B9-4DD1-B805-B2E4A3D674E0}" type="slidenum">
              <a:rPr lang="en-GB" smtClean="0"/>
              <a:t>‹#›</a:t>
            </a:fld>
            <a:endParaRPr lang="en-GB"/>
          </a:p>
        </p:txBody>
      </p:sp>
    </p:spTree>
    <p:extLst>
      <p:ext uri="{BB962C8B-B14F-4D97-AF65-F5344CB8AC3E}">
        <p14:creationId xmlns:p14="http://schemas.microsoft.com/office/powerpoint/2010/main" val="1752435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2594AF-DB05-442E-8A8D-0BCFFA293E66}" type="datetimeFigureOut">
              <a:rPr lang="en-GB" smtClean="0"/>
              <a:t>08/11/2024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60A4D0A-C2B9-4DD1-B805-B2E4A3D674E0}" type="slidenum">
              <a:rPr lang="en-GB" smtClean="0"/>
              <a:t>‹#›</a:t>
            </a:fld>
            <a:endParaRPr lang="en-GB"/>
          </a:p>
        </p:txBody>
      </p:sp>
    </p:spTree>
    <p:extLst>
      <p:ext uri="{BB962C8B-B14F-4D97-AF65-F5344CB8AC3E}">
        <p14:creationId xmlns:p14="http://schemas.microsoft.com/office/powerpoint/2010/main" val="1880839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272594AF-DB05-442E-8A8D-0BCFFA293E66}" type="datetimeFigureOut">
              <a:rPr lang="en-GB" smtClean="0"/>
              <a:t>08/11/2024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0A4D0A-C2B9-4DD1-B805-B2E4A3D674E0}" type="slidenum">
              <a:rPr lang="en-GB" smtClean="0"/>
              <a:t>‹#›</a:t>
            </a:fld>
            <a:endParaRPr lang="en-GB"/>
          </a:p>
        </p:txBody>
      </p:sp>
    </p:spTree>
    <p:extLst>
      <p:ext uri="{BB962C8B-B14F-4D97-AF65-F5344CB8AC3E}">
        <p14:creationId xmlns:p14="http://schemas.microsoft.com/office/powerpoint/2010/main" val="292859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272594AF-DB05-442E-8A8D-0BCFFA293E66}" type="datetimeFigureOut">
              <a:rPr lang="en-GB" smtClean="0"/>
              <a:t>08/11/2024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0A4D0A-C2B9-4DD1-B805-B2E4A3D674E0}" type="slidenum">
              <a:rPr lang="en-GB" smtClean="0"/>
              <a:t>‹#›</a:t>
            </a:fld>
            <a:endParaRPr lang="en-GB"/>
          </a:p>
        </p:txBody>
      </p:sp>
    </p:spTree>
    <p:extLst>
      <p:ext uri="{BB962C8B-B14F-4D97-AF65-F5344CB8AC3E}">
        <p14:creationId xmlns:p14="http://schemas.microsoft.com/office/powerpoint/2010/main" val="2212325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2594AF-DB05-442E-8A8D-0BCFFA293E66}" type="datetimeFigureOut">
              <a:rPr lang="en-GB" smtClean="0"/>
              <a:t>08/11/2024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0A4D0A-C2B9-4DD1-B805-B2E4A3D674E0}" type="slidenum">
              <a:rPr lang="en-GB" smtClean="0"/>
              <a:t>‹#›</a:t>
            </a:fld>
            <a:endParaRPr lang="en-GB"/>
          </a:p>
        </p:txBody>
      </p:sp>
    </p:spTree>
    <p:extLst>
      <p:ext uri="{BB962C8B-B14F-4D97-AF65-F5344CB8AC3E}">
        <p14:creationId xmlns:p14="http://schemas.microsoft.com/office/powerpoint/2010/main" val="23840109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customXml" Target="../ink/ink1.xm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E4A6AFAC-DE87-4C83-AC33-5FD00587DC69}"/>
              </a:ext>
            </a:extLst>
          </p:cNvPr>
          <p:cNvSpPr txBox="1"/>
          <p:nvPr/>
        </p:nvSpPr>
        <p:spPr>
          <a:xfrm>
            <a:off x="8504128" y="130648"/>
            <a:ext cx="3482829" cy="1384995"/>
          </a:xfrm>
          <a:prstGeom prst="rect">
            <a:avLst/>
          </a:prstGeom>
          <a:noFill/>
        </p:spPr>
        <p:txBody>
          <a:bodyPr wrap="square" rtlCol="0">
            <a:spAutoFit/>
          </a:bodyPr>
          <a:lstStyle/>
          <a:p>
            <a:pPr algn="ctr"/>
            <a:r>
              <a:rPr lang="en-GB" sz="2100" b="1" dirty="0">
                <a:solidFill>
                  <a:srgbClr val="002060"/>
                </a:solidFill>
              </a:rPr>
              <a:t>YEAR 9 - English</a:t>
            </a:r>
          </a:p>
          <a:p>
            <a:pPr algn="ctr"/>
            <a:r>
              <a:rPr lang="en-GB" sz="2100" b="1" dirty="0">
                <a:solidFill>
                  <a:srgbClr val="0070C0"/>
                </a:solidFill>
              </a:rPr>
              <a:t>Jekyll and Hyde</a:t>
            </a:r>
          </a:p>
          <a:p>
            <a:pPr algn="ctr"/>
            <a:endParaRPr lang="en-GB" sz="2100" b="1" dirty="0">
              <a:solidFill>
                <a:srgbClr val="0070C0"/>
              </a:solidFill>
            </a:endParaRPr>
          </a:p>
          <a:p>
            <a:pPr algn="ctr"/>
            <a:r>
              <a:rPr lang="en-GB" sz="2100" b="1" dirty="0">
                <a:solidFill>
                  <a:srgbClr val="0070C0"/>
                </a:solidFill>
              </a:rPr>
              <a:t>Knowledge Organiser</a:t>
            </a:r>
          </a:p>
        </p:txBody>
      </p:sp>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EB5CDCF6-92D9-FE7B-C8F9-D08DA3453C53}"/>
                  </a:ext>
                </a:extLst>
              </p14:cNvPr>
              <p14:cNvContentPartPr/>
              <p14:nvPr/>
            </p14:nvContentPartPr>
            <p14:xfrm>
              <a:off x="12583507" y="2388565"/>
              <a:ext cx="16756" cy="12110"/>
            </p14:xfrm>
          </p:contentPart>
        </mc:Choice>
        <mc:Fallback xmlns="">
          <p:pic>
            <p:nvPicPr>
              <p:cNvPr id="4" name="Ink 3">
                <a:extLst>
                  <a:ext uri="{FF2B5EF4-FFF2-40B4-BE49-F238E27FC236}">
                    <a16:creationId xmlns:a16="http://schemas.microsoft.com/office/drawing/2014/main" id="{EB5CDCF6-92D9-FE7B-C8F9-D08DA3453C53}"/>
                  </a:ext>
                </a:extLst>
              </p:cNvPr>
              <p:cNvPicPr/>
              <p:nvPr/>
            </p:nvPicPr>
            <p:blipFill>
              <a:blip r:embed="rId4"/>
              <a:stretch>
                <a:fillRect/>
              </a:stretch>
            </p:blipFill>
            <p:spPr>
              <a:xfrm>
                <a:off x="12565681" y="2371265"/>
                <a:ext cx="52051" cy="46364"/>
              </a:xfrm>
              <a:prstGeom prst="rect">
                <a:avLst/>
              </a:prstGeom>
            </p:spPr>
          </p:pic>
        </mc:Fallback>
      </mc:AlternateContent>
      <p:graphicFrame>
        <p:nvGraphicFramePr>
          <p:cNvPr id="8" name="Table 7">
            <a:extLst>
              <a:ext uri="{FF2B5EF4-FFF2-40B4-BE49-F238E27FC236}">
                <a16:creationId xmlns:a16="http://schemas.microsoft.com/office/drawing/2014/main" id="{C4A9F354-1826-0444-D141-E7757EA3B56D}"/>
              </a:ext>
            </a:extLst>
          </p:cNvPr>
          <p:cNvGraphicFramePr>
            <a:graphicFrameLocks noGrp="1"/>
          </p:cNvGraphicFramePr>
          <p:nvPr>
            <p:extLst>
              <p:ext uri="{D42A27DB-BD31-4B8C-83A1-F6EECF244321}">
                <p14:modId xmlns:p14="http://schemas.microsoft.com/office/powerpoint/2010/main" val="818964635"/>
              </p:ext>
            </p:extLst>
          </p:nvPr>
        </p:nvGraphicFramePr>
        <p:xfrm>
          <a:off x="2" y="0"/>
          <a:ext cx="4200860" cy="6705600"/>
        </p:xfrm>
        <a:graphic>
          <a:graphicData uri="http://schemas.openxmlformats.org/drawingml/2006/table">
            <a:tbl>
              <a:tblPr firstRow="1" bandRow="1">
                <a:tableStyleId>{5C22544A-7EE6-4342-B048-85BDC9FD1C3A}</a:tableStyleId>
              </a:tblPr>
              <a:tblGrid>
                <a:gridCol w="742433">
                  <a:extLst>
                    <a:ext uri="{9D8B030D-6E8A-4147-A177-3AD203B41FA5}">
                      <a16:colId xmlns:a16="http://schemas.microsoft.com/office/drawing/2014/main" val="3499263290"/>
                    </a:ext>
                  </a:extLst>
                </a:gridCol>
                <a:gridCol w="3458427">
                  <a:extLst>
                    <a:ext uri="{9D8B030D-6E8A-4147-A177-3AD203B41FA5}">
                      <a16:colId xmlns:a16="http://schemas.microsoft.com/office/drawing/2014/main" val="2476696554"/>
                    </a:ext>
                  </a:extLst>
                </a:gridCol>
              </a:tblGrid>
              <a:tr h="241363">
                <a:tc gridSpan="2">
                  <a:txBody>
                    <a:bodyPr/>
                    <a:lstStyle/>
                    <a:p>
                      <a:r>
                        <a:rPr lang="en-GB" sz="1000" dirty="0">
                          <a:solidFill>
                            <a:schemeClr val="tx1"/>
                          </a:solidFill>
                        </a:rPr>
                        <a:t>A. Context and Key Ideas in the Novella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326817202"/>
                  </a:ext>
                </a:extLst>
              </a:tr>
              <a:tr h="1644127">
                <a:tc>
                  <a:txBody>
                    <a:bodyPr/>
                    <a:lstStyle/>
                    <a:p>
                      <a:r>
                        <a:rPr lang="en-GB" sz="1000" dirty="0"/>
                        <a:t>Robert Louis Stevenson and his background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indent="-171450">
                        <a:buFont typeface="Arial" panose="020B0604020202020204" pitchFamily="34" charset="0"/>
                        <a:buChar char="•"/>
                      </a:pPr>
                      <a:r>
                        <a:rPr lang="en-US" sz="1000" dirty="0"/>
                        <a:t>Born in Edinburgh in Scotland in 1850 and came from a family of scientists, engineers, religious figures and even a professor of philosophy. </a:t>
                      </a:r>
                    </a:p>
                    <a:p>
                      <a:pPr marL="171450" indent="-171450">
                        <a:buFont typeface="Arial" panose="020B0604020202020204" pitchFamily="34" charset="0"/>
                        <a:buChar char="•"/>
                      </a:pPr>
                      <a:r>
                        <a:rPr lang="en-US" sz="1000" dirty="0"/>
                        <a:t>Stevenson was interested in the relationship between science and nature </a:t>
                      </a:r>
                    </a:p>
                    <a:p>
                      <a:pPr marL="171450" indent="-171450">
                        <a:buFont typeface="Arial" panose="020B0604020202020204" pitchFamily="34" charset="0"/>
                        <a:buChar char="•"/>
                      </a:pPr>
                      <a:r>
                        <a:rPr lang="en-US" sz="1000" dirty="0"/>
                        <a:t>As a child, Stevenson was often very ill – including suffering from lung problems – who would often distract himself from his illness by reading about travel and adventures. This later inspired him to write ‘Treasure Island’ and he would travel the world before dying in the Samoan Islands in the South Pacific in 1894 at the relatively young age of 44. </a:t>
                      </a:r>
                    </a:p>
                    <a:p>
                      <a:pPr marL="171450" indent="-171450">
                        <a:buFont typeface="Arial" panose="020B0604020202020204" pitchFamily="34" charset="0"/>
                        <a:buChar char="•"/>
                      </a:pPr>
                      <a:r>
                        <a:rPr lang="en-US" sz="1000" dirty="0"/>
                        <a:t>Stevenson’s illness meant he would often suffer from nightmares and this influenced his writing in Jekyll and Hyde. </a:t>
                      </a:r>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34935555"/>
                  </a:ext>
                </a:extLst>
              </a:tr>
              <a:tr h="1297325">
                <a:tc>
                  <a:txBody>
                    <a:bodyPr/>
                    <a:lstStyle/>
                    <a:p>
                      <a:r>
                        <a:rPr lang="en-GB" sz="1000" b="0" dirty="0"/>
                        <a:t>Charles Darwin and ‘On The Origin of Species’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indent="-171450">
                        <a:buFont typeface="Arial" panose="020B0604020202020204" pitchFamily="34" charset="0"/>
                        <a:buChar char="•"/>
                      </a:pPr>
                      <a:r>
                        <a:rPr lang="en-US" sz="1000" dirty="0"/>
                        <a:t>In 1859 Charles Darwin published his famous ‘On the Origin of Species’, which explained Darwin’s Theory of Evolution. This introduced the idea of animals changing in response to their environments through mutations at birth, or evolving. This theory questioned accepted Christian beliefs that the world was created in seven days.</a:t>
                      </a:r>
                    </a:p>
                    <a:p>
                      <a:pPr marL="171450" indent="-171450">
                        <a:buFont typeface="Arial" panose="020B0604020202020204" pitchFamily="34" charset="0"/>
                        <a:buChar char="•"/>
                      </a:pPr>
                      <a:r>
                        <a:rPr lang="en-US" sz="1000" dirty="0"/>
                        <a:t>Many people within society also struggled to accept the idea that humans could have evolved from other animals such as chimpanzees as it directly opposed religious beliefs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19916990"/>
                  </a:ext>
                </a:extLst>
              </a:tr>
              <a:tr h="1351878">
                <a:tc>
                  <a:txBody>
                    <a:bodyPr/>
                    <a:lstStyle/>
                    <a:p>
                      <a:r>
                        <a:rPr lang="en-GB" sz="1000" b="0" dirty="0"/>
                        <a:t>The Duality of Humanity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indent="-171450">
                        <a:buFont typeface="Arial" panose="020B0604020202020204" pitchFamily="34" charset="0"/>
                        <a:buChar char="•"/>
                      </a:pPr>
                      <a:r>
                        <a:rPr lang="en-US" sz="1000" dirty="0"/>
                        <a:t>Jekyll and Hyde was published in 1886 and only two years later the Jack the Ripper murders were causing chaos and panic in London. </a:t>
                      </a:r>
                    </a:p>
                    <a:p>
                      <a:pPr marL="171450" indent="-171450">
                        <a:buFont typeface="Arial" panose="020B0604020202020204" pitchFamily="34" charset="0"/>
                        <a:buChar char="•"/>
                      </a:pPr>
                      <a:r>
                        <a:rPr lang="en-US" sz="1000" dirty="0"/>
                        <a:t>A series of violent attacks took place on prostitutes across the city with five being killed by the mysterious Ripper.</a:t>
                      </a:r>
                    </a:p>
                    <a:p>
                      <a:pPr marL="171450" indent="-171450">
                        <a:buFont typeface="Arial" panose="020B0604020202020204" pitchFamily="34" charset="0"/>
                        <a:buChar char="•"/>
                      </a:pPr>
                      <a:r>
                        <a:rPr lang="en-US" sz="1000" dirty="0" err="1"/>
                        <a:t>Rumours</a:t>
                      </a:r>
                      <a:r>
                        <a:rPr lang="en-US" sz="1000" dirty="0"/>
                        <a:t> were spreading that the serial killer could be middle or upper class, challenging the idea that those high up in society were naturally good and morally strong.</a:t>
                      </a:r>
                    </a:p>
                    <a:p>
                      <a:pPr marL="171450" indent="-171450">
                        <a:buFont typeface="Arial" panose="020B0604020202020204" pitchFamily="34" charset="0"/>
                        <a:buChar char="•"/>
                      </a:pPr>
                      <a:r>
                        <a:rPr lang="en-US" sz="1000" dirty="0"/>
                        <a:t>This led to the exploration of good and evil (the duality) of human nature.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64461990"/>
                  </a:ext>
                </a:extLst>
              </a:tr>
              <a:tr h="844770">
                <a:tc>
                  <a:txBody>
                    <a:bodyPr/>
                    <a:lstStyle/>
                    <a:p>
                      <a:r>
                        <a:rPr lang="en-GB" sz="1000" b="0" dirty="0"/>
                        <a:t>Religion vs. Science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indent="-171450">
                        <a:buFont typeface="Arial" panose="020B0604020202020204" pitchFamily="34" charset="0"/>
                        <a:buChar char="•"/>
                      </a:pPr>
                      <a:r>
                        <a:rPr lang="en-US" sz="1000" dirty="0"/>
                        <a:t>Christianity was the predominant religion in Britain at the time the novella was written, but its influence was declining.</a:t>
                      </a:r>
                    </a:p>
                    <a:p>
                      <a:pPr marL="171450" indent="-171450">
                        <a:buFont typeface="Arial" panose="020B0604020202020204" pitchFamily="34" charset="0"/>
                        <a:buChar char="•"/>
                      </a:pPr>
                      <a:r>
                        <a:rPr lang="en-US" sz="1000" dirty="0"/>
                        <a:t>Science and religion are two very important themes in the novella, and at this time many felt science and religion were increasingly in opposition – to believe in one meant you could not believe in the other.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27210535"/>
                  </a:ext>
                </a:extLst>
              </a:tr>
            </a:tbl>
          </a:graphicData>
        </a:graphic>
      </p:graphicFrame>
      <p:pic>
        <p:nvPicPr>
          <p:cNvPr id="10" name="Picture 9" descr="A person standing in a dark room&#10;&#10;Description generated with very high confidence">
            <a:extLst>
              <a:ext uri="{FF2B5EF4-FFF2-40B4-BE49-F238E27FC236}">
                <a16:creationId xmlns:a16="http://schemas.microsoft.com/office/drawing/2014/main" id="{8A520E18-E180-F14B-0BE8-13EBCCC3C605}"/>
              </a:ext>
            </a:extLst>
          </p:cNvPr>
          <p:cNvPicPr>
            <a:picLocks noChangeAspect="1"/>
          </p:cNvPicPr>
          <p:nvPr/>
        </p:nvPicPr>
        <p:blipFill rotWithShape="1">
          <a:blip r:embed="rId5"/>
          <a:srcRect l="23226" r="6184"/>
          <a:stretch/>
        </p:blipFill>
        <p:spPr>
          <a:xfrm>
            <a:off x="161371" y="1391930"/>
            <a:ext cx="493852" cy="552755"/>
          </a:xfrm>
          <a:custGeom>
            <a:avLst/>
            <a:gdLst>
              <a:gd name="connsiteX0" fmla="*/ 65565 w 6313150"/>
              <a:gd name="connsiteY0" fmla="*/ 0 h 6857997"/>
              <a:gd name="connsiteX1" fmla="*/ 6313150 w 6313150"/>
              <a:gd name="connsiteY1" fmla="*/ 0 h 6857997"/>
              <a:gd name="connsiteX2" fmla="*/ 6313150 w 6313150"/>
              <a:gd name="connsiteY2" fmla="*/ 6857997 h 6857997"/>
              <a:gd name="connsiteX3" fmla="*/ 3293946 w 6313150"/>
              <a:gd name="connsiteY3" fmla="*/ 6857997 h 6857997"/>
              <a:gd name="connsiteX4" fmla="*/ 3235857 w 6313150"/>
              <a:gd name="connsiteY4" fmla="*/ 6823061 h 6857997"/>
              <a:gd name="connsiteX5" fmla="*/ 0 w 6313150"/>
              <a:gd name="connsiteY5" fmla="*/ 951803 h 6857997"/>
              <a:gd name="connsiteX6" fmla="*/ 31536 w 6313150"/>
              <a:gd name="connsiteY6" fmla="*/ 285771 h 6857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13150" h="6857997">
                <a:moveTo>
                  <a:pt x="65565" y="0"/>
                </a:moveTo>
                <a:lnTo>
                  <a:pt x="6313150" y="0"/>
                </a:lnTo>
                <a:lnTo>
                  <a:pt x="6313150" y="6857997"/>
                </a:lnTo>
                <a:lnTo>
                  <a:pt x="3293946" y="6857997"/>
                </a:lnTo>
                <a:lnTo>
                  <a:pt x="3235857" y="6823061"/>
                </a:lnTo>
                <a:cubicBezTo>
                  <a:pt x="1291240" y="5592803"/>
                  <a:pt x="0" y="3423096"/>
                  <a:pt x="0" y="951803"/>
                </a:cubicBezTo>
                <a:cubicBezTo>
                  <a:pt x="0" y="727140"/>
                  <a:pt x="10673" y="504970"/>
                  <a:pt x="31536" y="285771"/>
                </a:cubicBezTo>
                <a:close/>
              </a:path>
            </a:pathLst>
          </a:custGeom>
        </p:spPr>
      </p:pic>
      <p:pic>
        <p:nvPicPr>
          <p:cNvPr id="12" name="Picture 11" descr="A close up of a logo&#10;&#10;Description automatically generated">
            <a:extLst>
              <a:ext uri="{FF2B5EF4-FFF2-40B4-BE49-F238E27FC236}">
                <a16:creationId xmlns:a16="http://schemas.microsoft.com/office/drawing/2014/main" id="{D01CEA5C-585D-6170-C292-439D43EFD42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2179" y="3336615"/>
            <a:ext cx="690681" cy="382572"/>
          </a:xfrm>
          <a:prstGeom prst="rect">
            <a:avLst/>
          </a:prstGeom>
        </p:spPr>
      </p:pic>
      <p:pic>
        <p:nvPicPr>
          <p:cNvPr id="13" name="Picture 12">
            <a:extLst>
              <a:ext uri="{FF2B5EF4-FFF2-40B4-BE49-F238E27FC236}">
                <a16:creationId xmlns:a16="http://schemas.microsoft.com/office/drawing/2014/main" id="{A9FE5C71-5DBD-6044-15C1-FB69723DEA4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7467" y="5019001"/>
            <a:ext cx="482467" cy="382572"/>
          </a:xfrm>
          <a:prstGeom prst="rect">
            <a:avLst/>
          </a:prstGeom>
        </p:spPr>
      </p:pic>
      <p:pic>
        <p:nvPicPr>
          <p:cNvPr id="14" name="Picture 13" descr="A close up of a bird&#10;&#10;Description automatically generated">
            <a:extLst>
              <a:ext uri="{FF2B5EF4-FFF2-40B4-BE49-F238E27FC236}">
                <a16:creationId xmlns:a16="http://schemas.microsoft.com/office/drawing/2014/main" id="{548B5732-EC37-B600-1B78-004A1F9418E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2179" y="4418030"/>
            <a:ext cx="633044" cy="497634"/>
          </a:xfrm>
          <a:prstGeom prst="rect">
            <a:avLst/>
          </a:prstGeom>
        </p:spPr>
      </p:pic>
      <p:graphicFrame>
        <p:nvGraphicFramePr>
          <p:cNvPr id="15" name="Table 14">
            <a:extLst>
              <a:ext uri="{FF2B5EF4-FFF2-40B4-BE49-F238E27FC236}">
                <a16:creationId xmlns:a16="http://schemas.microsoft.com/office/drawing/2014/main" id="{7BB82827-B482-7BEF-3FF6-E19A1B75B391}"/>
              </a:ext>
            </a:extLst>
          </p:cNvPr>
          <p:cNvGraphicFramePr>
            <a:graphicFrameLocks noGrp="1"/>
          </p:cNvGraphicFramePr>
          <p:nvPr>
            <p:extLst>
              <p:ext uri="{D42A27DB-BD31-4B8C-83A1-F6EECF244321}">
                <p14:modId xmlns:p14="http://schemas.microsoft.com/office/powerpoint/2010/main" val="544088160"/>
              </p:ext>
            </p:extLst>
          </p:nvPr>
        </p:nvGraphicFramePr>
        <p:xfrm>
          <a:off x="4292307" y="23235"/>
          <a:ext cx="3985703" cy="6172200"/>
        </p:xfrm>
        <a:graphic>
          <a:graphicData uri="http://schemas.openxmlformats.org/drawingml/2006/table">
            <a:tbl>
              <a:tblPr firstRow="1" bandRow="1">
                <a:tableStyleId>{5C22544A-7EE6-4342-B048-85BDC9FD1C3A}</a:tableStyleId>
              </a:tblPr>
              <a:tblGrid>
                <a:gridCol w="1065001">
                  <a:extLst>
                    <a:ext uri="{9D8B030D-6E8A-4147-A177-3AD203B41FA5}">
                      <a16:colId xmlns:a16="http://schemas.microsoft.com/office/drawing/2014/main" val="4044562703"/>
                    </a:ext>
                  </a:extLst>
                </a:gridCol>
                <a:gridCol w="2920702">
                  <a:extLst>
                    <a:ext uri="{9D8B030D-6E8A-4147-A177-3AD203B41FA5}">
                      <a16:colId xmlns:a16="http://schemas.microsoft.com/office/drawing/2014/main" val="591301896"/>
                    </a:ext>
                  </a:extLst>
                </a:gridCol>
              </a:tblGrid>
              <a:tr h="146312">
                <a:tc gridSpan="2">
                  <a:txBody>
                    <a:bodyPr/>
                    <a:lstStyle/>
                    <a:p>
                      <a:r>
                        <a:rPr lang="en-GB" sz="1100" dirty="0">
                          <a:solidFill>
                            <a:schemeClr val="tx1"/>
                          </a:solidFill>
                        </a:rPr>
                        <a:t>B. Context and Literary Choices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5555"/>
                    </a:solidFill>
                  </a:tcPr>
                </a:tc>
                <a:extLst>
                  <a:ext uri="{0D108BD9-81ED-4DB2-BD59-A6C34878D82A}">
                    <a16:rowId xmlns:a16="http://schemas.microsoft.com/office/drawing/2014/main" val="3839485526"/>
                  </a:ext>
                </a:extLst>
              </a:tr>
              <a:tr h="126022">
                <a:tc>
                  <a:txBody>
                    <a:bodyPr/>
                    <a:lstStyle/>
                    <a:p>
                      <a:r>
                        <a:rPr lang="en-GB" sz="1050" dirty="0"/>
                        <a:t>Allegory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100" dirty="0"/>
                        <a:t>The novella can be argued to be an allegory – a story with a moral purpose. Hyde and Jekyll represent good and evil, Utterson represents friendship, reputation and responsibility, and Enfield and Utterson’s discussions represent secrecy. The plot allows for philosophical and moral debate.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8799889"/>
                  </a:ext>
                </a:extLst>
              </a:tr>
              <a:tr h="126022">
                <a:tc>
                  <a:txBody>
                    <a:bodyPr/>
                    <a:lstStyle/>
                    <a:p>
                      <a:r>
                        <a:rPr lang="en-GB" sz="1050" dirty="0"/>
                        <a:t>Detective</a:t>
                      </a:r>
                      <a:r>
                        <a:rPr lang="en-GB" sz="900" dirty="0"/>
                        <a:t> </a:t>
                      </a:r>
                      <a:r>
                        <a:rPr lang="en-GB" sz="1050" dirty="0"/>
                        <a:t>fiction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100" dirty="0"/>
                        <a:t>Utterson’s determination to find out the secrets include many genre conventions associated with detective fiction. Utterson hunts for clues, ‘interviews’ Hyde and Jekyll and eventually solves the mystery.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5615755"/>
                  </a:ext>
                </a:extLst>
              </a:tr>
              <a:tr h="126022">
                <a:tc>
                  <a:txBody>
                    <a:bodyPr/>
                    <a:lstStyle/>
                    <a:p>
                      <a:r>
                        <a:rPr lang="en-GB" sz="1050" dirty="0"/>
                        <a:t>Gothic Horror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100" dirty="0"/>
                        <a:t>Classic gothic conventions seen are: the dark and mysterious atmosphere, old and decrepit buildings and winding passageways, and a protagonist whose true identity is revealed.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68104223"/>
                  </a:ext>
                </a:extLst>
              </a:tr>
              <a:tr h="213360">
                <a:tc>
                  <a:txBody>
                    <a:bodyPr/>
                    <a:lstStyle/>
                    <a:p>
                      <a:r>
                        <a:rPr lang="en-GB" sz="1050" dirty="0"/>
                        <a:t>Duality / Juxtaposition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100" dirty="0"/>
                        <a:t>Lots of contrast in terms of setting, character and themes including: appearance vs. reality, Jekyll and Hyde, light and dark. This is to highlight the opposing elements of human nature.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85345924"/>
                  </a:ext>
                </a:extLst>
              </a:tr>
              <a:tr h="426720">
                <a:tc>
                  <a:txBody>
                    <a:bodyPr/>
                    <a:lstStyle/>
                    <a:p>
                      <a:r>
                        <a:rPr lang="en-GB" sz="1100" b="0" dirty="0"/>
                        <a:t>Victorian London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indent="-171450">
                        <a:buFont typeface="Arial" panose="020B0604020202020204" pitchFamily="34" charset="0"/>
                        <a:buChar char="•"/>
                      </a:pPr>
                      <a:r>
                        <a:rPr lang="en-US" sz="1100" dirty="0"/>
                        <a:t>Population grew: 1 million in 1800 to 6.7 million in 1900</a:t>
                      </a:r>
                    </a:p>
                    <a:p>
                      <a:pPr marL="171450" indent="-171450">
                        <a:buFont typeface="Arial" panose="020B0604020202020204" pitchFamily="34" charset="0"/>
                        <a:buChar char="•"/>
                      </a:pPr>
                      <a:r>
                        <a:rPr lang="en-US" sz="1100" dirty="0"/>
                        <a:t>Became the biggest city in the world and </a:t>
                      </a:r>
                      <a:r>
                        <a:rPr lang="en-US" sz="1100" dirty="0" err="1"/>
                        <a:t>centre</a:t>
                      </a:r>
                      <a:r>
                        <a:rPr lang="en-US" sz="1100" dirty="0"/>
                        <a:t> for politics, finance and trade.</a:t>
                      </a:r>
                    </a:p>
                    <a:p>
                      <a:pPr marL="171450" indent="-171450">
                        <a:buFont typeface="Arial" panose="020B0604020202020204" pitchFamily="34" charset="0"/>
                        <a:buChar char="•"/>
                      </a:pPr>
                      <a:r>
                        <a:rPr lang="en-US" sz="1100" dirty="0"/>
                        <a:t>As London grew wealthy, poverty in the city also grew. Overcrowding led to crime.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6744888"/>
                  </a:ext>
                </a:extLst>
              </a:tr>
              <a:tr h="213360">
                <a:tc>
                  <a:txBody>
                    <a:bodyPr/>
                    <a:lstStyle/>
                    <a:p>
                      <a:r>
                        <a:rPr lang="en-GB" sz="1100" b="0" dirty="0"/>
                        <a:t>Victorian Values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indent="-171450">
                        <a:buFont typeface="Arial" panose="020B0604020202020204" pitchFamily="34" charset="0"/>
                        <a:buChar char="•"/>
                      </a:pPr>
                      <a:r>
                        <a:rPr lang="en-US" sz="1100" dirty="0"/>
                        <a:t>From the 1850s to the early 1900s, British society outwardly displayed valued of sexual restraint, low tolerance of crime, religious morality and a strict code of conduct. Utterson is the stereotypical Victorian male.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06388701"/>
                  </a:ext>
                </a:extLst>
              </a:tr>
            </a:tbl>
          </a:graphicData>
        </a:graphic>
      </p:graphicFrame>
      <p:graphicFrame>
        <p:nvGraphicFramePr>
          <p:cNvPr id="16" name="Table 15">
            <a:extLst>
              <a:ext uri="{FF2B5EF4-FFF2-40B4-BE49-F238E27FC236}">
                <a16:creationId xmlns:a16="http://schemas.microsoft.com/office/drawing/2014/main" id="{8FBCE513-7E98-F0C8-4155-6E27EAA64E37}"/>
              </a:ext>
            </a:extLst>
          </p:cNvPr>
          <p:cNvGraphicFramePr>
            <a:graphicFrameLocks noGrp="1"/>
          </p:cNvGraphicFramePr>
          <p:nvPr>
            <p:extLst>
              <p:ext uri="{D42A27DB-BD31-4B8C-83A1-F6EECF244321}">
                <p14:modId xmlns:p14="http://schemas.microsoft.com/office/powerpoint/2010/main" val="1142173439"/>
              </p:ext>
            </p:extLst>
          </p:nvPr>
        </p:nvGraphicFramePr>
        <p:xfrm>
          <a:off x="8385147" y="1906308"/>
          <a:ext cx="3645482" cy="4625340"/>
        </p:xfrm>
        <a:graphic>
          <a:graphicData uri="http://schemas.openxmlformats.org/drawingml/2006/table">
            <a:tbl>
              <a:tblPr firstRow="1" bandRow="1">
                <a:tableStyleId>{5C22544A-7EE6-4342-B048-85BDC9FD1C3A}</a:tableStyleId>
              </a:tblPr>
              <a:tblGrid>
                <a:gridCol w="601792">
                  <a:extLst>
                    <a:ext uri="{9D8B030D-6E8A-4147-A177-3AD203B41FA5}">
                      <a16:colId xmlns:a16="http://schemas.microsoft.com/office/drawing/2014/main" val="682508747"/>
                    </a:ext>
                  </a:extLst>
                </a:gridCol>
                <a:gridCol w="3043690">
                  <a:extLst>
                    <a:ext uri="{9D8B030D-6E8A-4147-A177-3AD203B41FA5}">
                      <a16:colId xmlns:a16="http://schemas.microsoft.com/office/drawing/2014/main" val="1216525478"/>
                    </a:ext>
                  </a:extLst>
                </a:gridCol>
              </a:tblGrid>
              <a:tr h="278555">
                <a:tc gridSpan="2">
                  <a:txBody>
                    <a:bodyPr/>
                    <a:lstStyle/>
                    <a:p>
                      <a:r>
                        <a:rPr lang="en-GB" sz="1400" dirty="0">
                          <a:solidFill>
                            <a:schemeClr val="tx1"/>
                          </a:solidFill>
                        </a:rPr>
                        <a:t>C. Character summary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extLst>
                  <a:ext uri="{0D108BD9-81ED-4DB2-BD59-A6C34878D82A}">
                    <a16:rowId xmlns:a16="http://schemas.microsoft.com/office/drawing/2014/main" val="3382726773"/>
                  </a:ext>
                </a:extLst>
              </a:tr>
              <a:tr h="408408">
                <a:tc>
                  <a:txBody>
                    <a:bodyPr/>
                    <a:lstStyle/>
                    <a:p>
                      <a:pPr algn="l"/>
                      <a:r>
                        <a:rPr lang="en-GB" sz="900" dirty="0">
                          <a:solidFill>
                            <a:schemeClr val="tx1"/>
                          </a:solidFill>
                        </a:rPr>
                        <a:t>Dr Gabriel Utterson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tabLst>
                          <a:tab pos="88900" algn="l"/>
                        </a:tabLst>
                      </a:pPr>
                      <a:r>
                        <a:rPr lang="en-US" sz="1050" dirty="0">
                          <a:solidFill>
                            <a:schemeClr val="tx1"/>
                          </a:solidFill>
                        </a:rPr>
                        <a:t>A calm and rational lawyer and friend of Jekyll.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7158794"/>
                  </a:ext>
                </a:extLst>
              </a:tr>
              <a:tr h="375019">
                <a:tc>
                  <a:txBody>
                    <a:bodyPr/>
                    <a:lstStyle/>
                    <a:p>
                      <a:pPr algn="l"/>
                      <a:r>
                        <a:rPr lang="en-GB" sz="900" dirty="0">
                          <a:solidFill>
                            <a:schemeClr val="tx1"/>
                          </a:solidFill>
                        </a:rPr>
                        <a:t>Dr Hastie Lanyon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US" sz="1050" dirty="0">
                          <a:solidFill>
                            <a:schemeClr val="tx1"/>
                          </a:solidFill>
                        </a:rPr>
                        <a:t>A conventional and respectable doctor and former friend of Jekyll.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91330395"/>
                  </a:ext>
                </a:extLst>
              </a:tr>
              <a:tr h="519257">
                <a:tc>
                  <a:txBody>
                    <a:bodyPr/>
                    <a:lstStyle/>
                    <a:p>
                      <a:pPr algn="l"/>
                      <a:r>
                        <a:rPr lang="en-GB" sz="900" dirty="0">
                          <a:solidFill>
                            <a:schemeClr val="tx1"/>
                          </a:solidFill>
                        </a:rPr>
                        <a:t>Dr Henry Jekyll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US" sz="1050" dirty="0">
                          <a:solidFill>
                            <a:schemeClr val="tx1"/>
                          </a:solidFill>
                        </a:rPr>
                        <a:t>Well respected in Victorian society, Jekyll is a doctor of medicine with many friends. A doctor and experimental scientist who is both wealthy and respectable.</a:t>
                      </a:r>
                      <a:endParaRPr lang="en-GB"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7485029"/>
                  </a:ext>
                </a:extLst>
              </a:tr>
              <a:tr h="807733">
                <a:tc>
                  <a:txBody>
                    <a:bodyPr/>
                    <a:lstStyle/>
                    <a:p>
                      <a:pPr algn="l"/>
                      <a:r>
                        <a:rPr lang="en-GB" sz="900" dirty="0">
                          <a:solidFill>
                            <a:schemeClr val="tx1"/>
                          </a:solidFill>
                        </a:rPr>
                        <a:t>Mr Edward Hyde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US" sz="1050" dirty="0">
                          <a:solidFill>
                            <a:schemeClr val="tx1"/>
                          </a:solidFill>
                        </a:rPr>
                        <a:t>A small, heavily disfigured and deformed man, who is described as ‘ape like’ but also a ‘juggernaut’.  Hyde is described as not being human and unnatural, as if he is not quite evolved. People seem to feel a natural disgust for Hyde and he is unrepentant.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3464115"/>
                  </a:ext>
                </a:extLst>
              </a:tr>
              <a:tr h="349545">
                <a:tc>
                  <a:txBody>
                    <a:bodyPr/>
                    <a:lstStyle/>
                    <a:p>
                      <a:pPr algn="l"/>
                      <a:r>
                        <a:rPr lang="en-GB" sz="900" dirty="0">
                          <a:solidFill>
                            <a:schemeClr val="tx1"/>
                          </a:solidFill>
                        </a:rPr>
                        <a:t>Sir Danvers Carew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US" sz="1050" dirty="0">
                          <a:solidFill>
                            <a:schemeClr val="tx1"/>
                          </a:solidFill>
                        </a:rPr>
                        <a:t>A distinguished gentleman who is beaten to death by Hyde.</a:t>
                      </a:r>
                      <a:endParaRPr lang="en-GB"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5630114"/>
                  </a:ext>
                </a:extLst>
              </a:tr>
              <a:tr h="375019">
                <a:tc>
                  <a:txBody>
                    <a:bodyPr/>
                    <a:lstStyle/>
                    <a:p>
                      <a:pPr algn="l"/>
                      <a:r>
                        <a:rPr lang="en-GB" sz="900" dirty="0">
                          <a:solidFill>
                            <a:schemeClr val="tx1"/>
                          </a:solidFill>
                        </a:rPr>
                        <a:t>Richard Enfield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050" dirty="0">
                          <a:solidFill>
                            <a:schemeClr val="tx1"/>
                          </a:solidFill>
                        </a:rPr>
                        <a:t>A distant relative of Utterson and well-known man about town.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87324244"/>
                  </a:ext>
                </a:extLst>
              </a:tr>
              <a:tr h="233529">
                <a:tc>
                  <a:txBody>
                    <a:bodyPr/>
                    <a:lstStyle/>
                    <a:p>
                      <a:pPr algn="l"/>
                      <a:r>
                        <a:rPr lang="en-GB" sz="900" dirty="0">
                          <a:solidFill>
                            <a:schemeClr val="tx1"/>
                          </a:solidFill>
                        </a:rPr>
                        <a:t>Poole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050" dirty="0">
                          <a:solidFill>
                            <a:schemeClr val="tx1"/>
                          </a:solidFill>
                        </a:rPr>
                        <a:t>Jekyll’s manservant.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5474890"/>
                  </a:ext>
                </a:extLst>
              </a:tr>
              <a:tr h="281491">
                <a:tc>
                  <a:txBody>
                    <a:bodyPr/>
                    <a:lstStyle/>
                    <a:p>
                      <a:pPr algn="l"/>
                      <a:r>
                        <a:rPr lang="en-GB" sz="900" dirty="0">
                          <a:solidFill>
                            <a:schemeClr val="tx1"/>
                          </a:solidFill>
                        </a:rPr>
                        <a:t>Mr Guest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050" dirty="0">
                          <a:solidFill>
                            <a:schemeClr val="tx1"/>
                          </a:solidFill>
                        </a:rPr>
                        <a:t>Utterson’s secretary and handwriting expert.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6936194"/>
                  </a:ext>
                </a:extLst>
              </a:tr>
            </a:tbl>
          </a:graphicData>
        </a:graphic>
      </p:graphicFrame>
    </p:spTree>
    <p:extLst>
      <p:ext uri="{BB962C8B-B14F-4D97-AF65-F5344CB8AC3E}">
        <p14:creationId xmlns:p14="http://schemas.microsoft.com/office/powerpoint/2010/main" val="4277238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07301AF2-9028-211A-5E69-CF343AD2FBAB}"/>
              </a:ext>
            </a:extLst>
          </p:cNvPr>
          <p:cNvGraphicFramePr>
            <a:graphicFrameLocks noGrp="1"/>
          </p:cNvGraphicFramePr>
          <p:nvPr>
            <p:extLst>
              <p:ext uri="{D42A27DB-BD31-4B8C-83A1-F6EECF244321}">
                <p14:modId xmlns:p14="http://schemas.microsoft.com/office/powerpoint/2010/main" val="67240361"/>
              </p:ext>
            </p:extLst>
          </p:nvPr>
        </p:nvGraphicFramePr>
        <p:xfrm>
          <a:off x="139410" y="160879"/>
          <a:ext cx="4167842" cy="4174453"/>
        </p:xfrm>
        <a:graphic>
          <a:graphicData uri="http://schemas.openxmlformats.org/drawingml/2006/table">
            <a:tbl>
              <a:tblPr firstRow="1" bandRow="1">
                <a:tableStyleId>{5C22544A-7EE6-4342-B048-85BDC9FD1C3A}</a:tableStyleId>
              </a:tblPr>
              <a:tblGrid>
                <a:gridCol w="1173023">
                  <a:extLst>
                    <a:ext uri="{9D8B030D-6E8A-4147-A177-3AD203B41FA5}">
                      <a16:colId xmlns:a16="http://schemas.microsoft.com/office/drawing/2014/main" val="682508747"/>
                    </a:ext>
                  </a:extLst>
                </a:gridCol>
                <a:gridCol w="2994819">
                  <a:extLst>
                    <a:ext uri="{9D8B030D-6E8A-4147-A177-3AD203B41FA5}">
                      <a16:colId xmlns:a16="http://schemas.microsoft.com/office/drawing/2014/main" val="1216525478"/>
                    </a:ext>
                  </a:extLst>
                </a:gridCol>
              </a:tblGrid>
              <a:tr h="368851">
                <a:tc gridSpan="2">
                  <a:txBody>
                    <a:bodyPr/>
                    <a:lstStyle/>
                    <a:p>
                      <a:r>
                        <a:rPr lang="en-GB" sz="1800" dirty="0">
                          <a:solidFill>
                            <a:schemeClr val="tx1"/>
                          </a:solidFill>
                        </a:rPr>
                        <a:t>D. Vocabulary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extLst>
                  <a:ext uri="{0D108BD9-81ED-4DB2-BD59-A6C34878D82A}">
                    <a16:rowId xmlns:a16="http://schemas.microsoft.com/office/drawing/2014/main" val="3382726773"/>
                  </a:ext>
                </a:extLst>
              </a:tr>
              <a:tr h="416943">
                <a:tc>
                  <a:txBody>
                    <a:bodyPr/>
                    <a:lstStyle/>
                    <a:p>
                      <a:pPr algn="l"/>
                      <a:r>
                        <a:rPr lang="en-GB" sz="1050" dirty="0">
                          <a:solidFill>
                            <a:schemeClr val="tx1"/>
                          </a:solidFill>
                        </a:rPr>
                        <a:t>Aberration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tabLst>
                          <a:tab pos="88900" algn="l"/>
                        </a:tabLst>
                      </a:pPr>
                      <a:r>
                        <a:rPr lang="en-US" sz="1200" dirty="0">
                          <a:solidFill>
                            <a:schemeClr val="tx1"/>
                          </a:solidFill>
                        </a:rPr>
                        <a:t>Abnormal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7158794"/>
                  </a:ext>
                </a:extLst>
              </a:tr>
              <a:tr h="419548">
                <a:tc>
                  <a:txBody>
                    <a:bodyPr/>
                    <a:lstStyle/>
                    <a:p>
                      <a:pPr algn="l"/>
                      <a:r>
                        <a:rPr lang="en-GB" sz="1050" dirty="0">
                          <a:solidFill>
                            <a:schemeClr val="tx1"/>
                          </a:solidFill>
                        </a:rPr>
                        <a:t>Abhorrent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US" sz="1200" dirty="0">
                          <a:solidFill>
                            <a:schemeClr val="tx1"/>
                          </a:solidFill>
                        </a:rPr>
                        <a:t>Monstrous, abhorrent, disgusting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91330395"/>
                  </a:ext>
                </a:extLst>
              </a:tr>
              <a:tr h="430306">
                <a:tc>
                  <a:txBody>
                    <a:bodyPr/>
                    <a:lstStyle/>
                    <a:p>
                      <a:pPr algn="l"/>
                      <a:r>
                        <a:rPr lang="en-GB" sz="1050" dirty="0">
                          <a:solidFill>
                            <a:schemeClr val="tx1"/>
                          </a:solidFill>
                        </a:rPr>
                        <a:t>Allegory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200" dirty="0">
                          <a:solidFill>
                            <a:schemeClr val="tx1"/>
                          </a:solidFill>
                        </a:rPr>
                        <a:t>Moral or political message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7485029"/>
                  </a:ext>
                </a:extLst>
              </a:tr>
              <a:tr h="435685">
                <a:tc>
                  <a:txBody>
                    <a:bodyPr/>
                    <a:lstStyle/>
                    <a:p>
                      <a:pPr algn="l"/>
                      <a:r>
                        <a:rPr lang="en-GB" sz="1050" dirty="0">
                          <a:solidFill>
                            <a:schemeClr val="tx1"/>
                          </a:solidFill>
                        </a:rPr>
                        <a:t>Allusion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US" sz="1200" dirty="0">
                          <a:solidFill>
                            <a:schemeClr val="tx1"/>
                          </a:solidFill>
                        </a:rPr>
                        <a:t>Reference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3464115"/>
                  </a:ext>
                </a:extLst>
              </a:tr>
              <a:tr h="344244">
                <a:tc>
                  <a:txBody>
                    <a:bodyPr/>
                    <a:lstStyle/>
                    <a:p>
                      <a:pPr algn="l"/>
                      <a:r>
                        <a:rPr lang="en-GB" sz="1050" dirty="0">
                          <a:solidFill>
                            <a:schemeClr val="tx1"/>
                          </a:solidFill>
                        </a:rPr>
                        <a:t>Anxiety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200" dirty="0">
                          <a:solidFill>
                            <a:schemeClr val="tx1"/>
                          </a:solidFill>
                        </a:rPr>
                        <a:t>Nervousness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5630114"/>
                  </a:ext>
                </a:extLst>
              </a:tr>
              <a:tr h="349624">
                <a:tc>
                  <a:txBody>
                    <a:bodyPr/>
                    <a:lstStyle/>
                    <a:p>
                      <a:pPr algn="l"/>
                      <a:r>
                        <a:rPr lang="en-GB" sz="1050" dirty="0">
                          <a:solidFill>
                            <a:schemeClr val="tx1"/>
                          </a:solidFill>
                        </a:rPr>
                        <a:t>Atavism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200" dirty="0">
                          <a:solidFill>
                            <a:schemeClr val="tx1"/>
                          </a:solidFill>
                        </a:rPr>
                        <a:t>Evolutionary throwback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87324244"/>
                  </a:ext>
                </a:extLst>
              </a:tr>
              <a:tr h="376518">
                <a:tc>
                  <a:txBody>
                    <a:bodyPr/>
                    <a:lstStyle/>
                    <a:p>
                      <a:pPr algn="l"/>
                      <a:r>
                        <a:rPr lang="en-GB" sz="1050" dirty="0">
                          <a:solidFill>
                            <a:schemeClr val="tx1"/>
                          </a:solidFill>
                        </a:rPr>
                        <a:t>Consciousness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200" dirty="0">
                          <a:solidFill>
                            <a:schemeClr val="tx1"/>
                          </a:solidFill>
                        </a:rPr>
                        <a:t>Awareness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5474890"/>
                  </a:ext>
                </a:extLst>
              </a:tr>
              <a:tr h="338866">
                <a:tc>
                  <a:txBody>
                    <a:bodyPr/>
                    <a:lstStyle/>
                    <a:p>
                      <a:pPr algn="l"/>
                      <a:r>
                        <a:rPr lang="en-GB" sz="1050" dirty="0">
                          <a:solidFill>
                            <a:schemeClr val="tx1"/>
                          </a:solidFill>
                        </a:rPr>
                        <a:t>Debased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200" dirty="0">
                          <a:solidFill>
                            <a:schemeClr val="tx1"/>
                          </a:solidFill>
                        </a:rPr>
                        <a:t>Become lower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6936194"/>
                  </a:ext>
                </a:extLst>
              </a:tr>
              <a:tr h="365760">
                <a:tc>
                  <a:txBody>
                    <a:bodyPr/>
                    <a:lstStyle/>
                    <a:p>
                      <a:pPr algn="l"/>
                      <a:r>
                        <a:rPr lang="en-GB" sz="1050" dirty="0">
                          <a:solidFill>
                            <a:schemeClr val="tx1"/>
                          </a:solidFill>
                        </a:rPr>
                        <a:t>Degenerate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200" dirty="0">
                          <a:solidFill>
                            <a:schemeClr val="tx1"/>
                          </a:solidFill>
                        </a:rPr>
                        <a:t>A decline in ability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97321401"/>
                  </a:ext>
                </a:extLst>
              </a:tr>
              <a:tr h="328108">
                <a:tc>
                  <a:txBody>
                    <a:bodyPr/>
                    <a:lstStyle/>
                    <a:p>
                      <a:pPr algn="l"/>
                      <a:r>
                        <a:rPr lang="en-GB" sz="1050" dirty="0">
                          <a:solidFill>
                            <a:schemeClr val="tx1"/>
                          </a:solidFill>
                        </a:rPr>
                        <a:t>Depraved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200" dirty="0">
                          <a:solidFill>
                            <a:schemeClr val="tx1"/>
                          </a:solidFill>
                        </a:rPr>
                        <a:t>Morally corrupt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6487028"/>
                  </a:ext>
                </a:extLst>
              </a:tr>
            </a:tbl>
          </a:graphicData>
        </a:graphic>
      </p:graphicFrame>
      <p:graphicFrame>
        <p:nvGraphicFramePr>
          <p:cNvPr id="6" name="Table 5">
            <a:extLst>
              <a:ext uri="{FF2B5EF4-FFF2-40B4-BE49-F238E27FC236}">
                <a16:creationId xmlns:a16="http://schemas.microsoft.com/office/drawing/2014/main" id="{E98A09D4-B577-BA33-B7D2-10E0330CB13D}"/>
              </a:ext>
            </a:extLst>
          </p:cNvPr>
          <p:cNvGraphicFramePr>
            <a:graphicFrameLocks noGrp="1"/>
          </p:cNvGraphicFramePr>
          <p:nvPr>
            <p:extLst>
              <p:ext uri="{D42A27DB-BD31-4B8C-83A1-F6EECF244321}">
                <p14:modId xmlns:p14="http://schemas.microsoft.com/office/powerpoint/2010/main" val="1158404528"/>
              </p:ext>
            </p:extLst>
          </p:nvPr>
        </p:nvGraphicFramePr>
        <p:xfrm>
          <a:off x="4459044" y="128226"/>
          <a:ext cx="4571999" cy="4344884"/>
        </p:xfrm>
        <a:graphic>
          <a:graphicData uri="http://schemas.openxmlformats.org/drawingml/2006/table">
            <a:tbl>
              <a:tblPr firstRow="1" bandRow="1">
                <a:tableStyleId>{5C22544A-7EE6-4342-B048-85BDC9FD1C3A}</a:tableStyleId>
              </a:tblPr>
              <a:tblGrid>
                <a:gridCol w="1091902">
                  <a:extLst>
                    <a:ext uri="{9D8B030D-6E8A-4147-A177-3AD203B41FA5}">
                      <a16:colId xmlns:a16="http://schemas.microsoft.com/office/drawing/2014/main" val="682508747"/>
                    </a:ext>
                  </a:extLst>
                </a:gridCol>
                <a:gridCol w="3480097">
                  <a:extLst>
                    <a:ext uri="{9D8B030D-6E8A-4147-A177-3AD203B41FA5}">
                      <a16:colId xmlns:a16="http://schemas.microsoft.com/office/drawing/2014/main" val="1216525478"/>
                    </a:ext>
                  </a:extLst>
                </a:gridCol>
              </a:tblGrid>
              <a:tr h="352074">
                <a:tc gridSpan="2">
                  <a:txBody>
                    <a:bodyPr/>
                    <a:lstStyle/>
                    <a:p>
                      <a:r>
                        <a:rPr lang="en-GB" sz="1800" dirty="0">
                          <a:solidFill>
                            <a:schemeClr val="tx1"/>
                          </a:solidFill>
                        </a:rPr>
                        <a:t>E. Vocabulary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extLst>
                  <a:ext uri="{0D108BD9-81ED-4DB2-BD59-A6C34878D82A}">
                    <a16:rowId xmlns:a16="http://schemas.microsoft.com/office/drawing/2014/main" val="3382726773"/>
                  </a:ext>
                </a:extLst>
              </a:tr>
              <a:tr h="433720">
                <a:tc>
                  <a:txBody>
                    <a:bodyPr/>
                    <a:lstStyle/>
                    <a:p>
                      <a:pPr algn="l"/>
                      <a:r>
                        <a:rPr lang="en-GB" sz="1200" dirty="0">
                          <a:solidFill>
                            <a:schemeClr val="tx1"/>
                          </a:solidFill>
                        </a:rPr>
                        <a:t>Duality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tabLst>
                          <a:tab pos="88900" algn="l"/>
                        </a:tabLst>
                      </a:pPr>
                      <a:r>
                        <a:rPr lang="en-US" sz="1200">
                          <a:solidFill>
                            <a:schemeClr val="tx1"/>
                          </a:solidFill>
                        </a:rPr>
                        <a:t>Two </a:t>
                      </a:r>
                      <a:r>
                        <a:rPr lang="en-US" sz="1200" dirty="0">
                          <a:solidFill>
                            <a:schemeClr val="tx1"/>
                          </a:solidFill>
                        </a:rPr>
                        <a:t>aspects explored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7158794"/>
                  </a:ext>
                </a:extLst>
              </a:tr>
              <a:tr h="414169">
                <a:tc>
                  <a:txBody>
                    <a:bodyPr/>
                    <a:lstStyle/>
                    <a:p>
                      <a:pPr algn="l"/>
                      <a:r>
                        <a:rPr lang="en-GB" sz="1200" dirty="0">
                          <a:solidFill>
                            <a:schemeClr val="tx1"/>
                          </a:solidFill>
                        </a:rPr>
                        <a:t>Duplicity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US" sz="1200" dirty="0">
                          <a:solidFill>
                            <a:schemeClr val="tx1"/>
                          </a:solidFill>
                        </a:rPr>
                        <a:t>Lying or dissembling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91330395"/>
                  </a:ext>
                </a:extLst>
              </a:tr>
              <a:tr h="435685">
                <a:tc>
                  <a:txBody>
                    <a:bodyPr/>
                    <a:lstStyle/>
                    <a:p>
                      <a:pPr algn="l"/>
                      <a:r>
                        <a:rPr lang="en-GB" sz="1200" dirty="0">
                          <a:solidFill>
                            <a:schemeClr val="tx1"/>
                          </a:solidFill>
                        </a:rPr>
                        <a:t>Epistolary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200" dirty="0">
                          <a:solidFill>
                            <a:schemeClr val="tx1"/>
                          </a:solidFill>
                        </a:rPr>
                        <a:t>Story written in letter form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7485029"/>
                  </a:ext>
                </a:extLst>
              </a:tr>
              <a:tr h="441064">
                <a:tc>
                  <a:txBody>
                    <a:bodyPr/>
                    <a:lstStyle/>
                    <a:p>
                      <a:pPr algn="l"/>
                      <a:r>
                        <a:rPr lang="en-GB" sz="1200" dirty="0">
                          <a:solidFill>
                            <a:schemeClr val="tx1"/>
                          </a:solidFill>
                        </a:rPr>
                        <a:t>Eugenics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US" sz="1200" dirty="0">
                          <a:solidFill>
                            <a:schemeClr val="tx1"/>
                          </a:solidFill>
                        </a:rPr>
                        <a:t>Population control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3464115"/>
                  </a:ext>
                </a:extLst>
              </a:tr>
              <a:tr h="338865">
                <a:tc>
                  <a:txBody>
                    <a:bodyPr/>
                    <a:lstStyle/>
                    <a:p>
                      <a:pPr algn="l"/>
                      <a:r>
                        <a:rPr lang="en-GB" sz="1200" dirty="0">
                          <a:solidFill>
                            <a:schemeClr val="tx1"/>
                          </a:solidFill>
                        </a:rPr>
                        <a:t>Evolution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200" dirty="0">
                          <a:solidFill>
                            <a:schemeClr val="tx1"/>
                          </a:solidFill>
                        </a:rPr>
                        <a:t>Slow change over many years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5630114"/>
                  </a:ext>
                </a:extLst>
              </a:tr>
              <a:tr h="349624">
                <a:tc>
                  <a:txBody>
                    <a:bodyPr/>
                    <a:lstStyle/>
                    <a:p>
                      <a:pPr algn="l"/>
                      <a:r>
                        <a:rPr lang="en-GB" sz="1200" dirty="0">
                          <a:solidFill>
                            <a:schemeClr val="tx1"/>
                          </a:solidFill>
                        </a:rPr>
                        <a:t>Feral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200" dirty="0">
                          <a:solidFill>
                            <a:schemeClr val="tx1"/>
                          </a:solidFill>
                        </a:rPr>
                        <a:t>Wild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87324244"/>
                  </a:ext>
                </a:extLst>
              </a:tr>
              <a:tr h="365760">
                <a:tc>
                  <a:txBody>
                    <a:bodyPr/>
                    <a:lstStyle/>
                    <a:p>
                      <a:pPr algn="l"/>
                      <a:r>
                        <a:rPr lang="en-GB" sz="1200" dirty="0">
                          <a:solidFill>
                            <a:schemeClr val="tx1"/>
                          </a:solidFill>
                        </a:rPr>
                        <a:t>Metamorphosis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200" dirty="0">
                          <a:solidFill>
                            <a:schemeClr val="tx1"/>
                          </a:solidFill>
                        </a:rPr>
                        <a:t>Change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5474890"/>
                  </a:ext>
                </a:extLst>
              </a:tr>
              <a:tr h="338866">
                <a:tc>
                  <a:txBody>
                    <a:bodyPr/>
                    <a:lstStyle/>
                    <a:p>
                      <a:pPr algn="l"/>
                      <a:r>
                        <a:rPr lang="en-GB" sz="1200" dirty="0">
                          <a:solidFill>
                            <a:schemeClr val="tx1"/>
                          </a:solidFill>
                        </a:rPr>
                        <a:t>Perversion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200" dirty="0">
                          <a:solidFill>
                            <a:schemeClr val="tx1"/>
                          </a:solidFill>
                        </a:rPr>
                        <a:t>Corruption from the original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6936194"/>
                  </a:ext>
                </a:extLst>
              </a:tr>
              <a:tr h="376518">
                <a:tc>
                  <a:txBody>
                    <a:bodyPr/>
                    <a:lstStyle/>
                    <a:p>
                      <a:pPr algn="l"/>
                      <a:r>
                        <a:rPr lang="en-GB" sz="1200" dirty="0">
                          <a:solidFill>
                            <a:schemeClr val="tx1"/>
                          </a:solidFill>
                        </a:rPr>
                        <a:t>Restraint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200" dirty="0">
                          <a:solidFill>
                            <a:schemeClr val="tx1"/>
                          </a:solidFill>
                        </a:rPr>
                        <a:t>Holding oneself back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86990111"/>
                  </a:ext>
                </a:extLst>
              </a:tr>
              <a:tr h="393413">
                <a:tc>
                  <a:txBody>
                    <a:bodyPr/>
                    <a:lstStyle/>
                    <a:p>
                      <a:pPr algn="l"/>
                      <a:r>
                        <a:rPr lang="en-GB" sz="1200" dirty="0">
                          <a:solidFill>
                            <a:schemeClr val="tx1"/>
                          </a:solidFill>
                        </a:rPr>
                        <a:t>Unorthodox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a:buFont typeface="Arial" panose="020B0604020202020204" pitchFamily="34" charset="0"/>
                        <a:buNone/>
                      </a:pPr>
                      <a:r>
                        <a:rPr lang="en-GB" sz="1200" dirty="0">
                          <a:solidFill>
                            <a:schemeClr val="tx1"/>
                          </a:solidFill>
                        </a:rPr>
                        <a:t>Against the usual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72922778"/>
                  </a:ext>
                </a:extLst>
              </a:tr>
            </a:tbl>
          </a:graphicData>
        </a:graphic>
      </p:graphicFrame>
    </p:spTree>
    <p:extLst>
      <p:ext uri="{BB962C8B-B14F-4D97-AF65-F5344CB8AC3E}">
        <p14:creationId xmlns:p14="http://schemas.microsoft.com/office/powerpoint/2010/main" val="3650488737"/>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8cc0629-9a32-451a-890c-e9e7f11506e5" xsi:nil="true"/>
    <lcf76f155ced4ddcb4097134ff3c332f xmlns="18753bbc-ab08-4073-aecf-7951f6e1fdd4">
      <Terms xmlns="http://schemas.microsoft.com/office/infopath/2007/PartnerControls"/>
    </lcf76f155ced4ddcb4097134ff3c332f>
    <Order0 xmlns="18753bbc-ab08-4073-aecf-7951f6e1fdd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63536C94E79F3408B47C414C420A5DB" ma:contentTypeVersion="19" ma:contentTypeDescription="Create a new document." ma:contentTypeScope="" ma:versionID="02c5444556cdc1cc90b5f52259fd0cec">
  <xsd:schema xmlns:xsd="http://www.w3.org/2001/XMLSchema" xmlns:xs="http://www.w3.org/2001/XMLSchema" xmlns:p="http://schemas.microsoft.com/office/2006/metadata/properties" xmlns:ns2="18753bbc-ab08-4073-aecf-7951f6e1fdd4" xmlns:ns3="a8cc0629-9a32-451a-890c-e9e7f11506e5" targetNamespace="http://schemas.microsoft.com/office/2006/metadata/properties" ma:root="true" ma:fieldsID="a573b6d2362731287ae831e09fd97c6a" ns2:_="" ns3:_="">
    <xsd:import namespace="18753bbc-ab08-4073-aecf-7951f6e1fdd4"/>
    <xsd:import namespace="a8cc0629-9a32-451a-890c-e9e7f11506e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Order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753bbc-ab08-4073-aecf-7951f6e1fd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3a41655-9651-4c7c-9345-4b6824121ce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Order0" ma:index="26" nillable="true" ma:displayName="Order" ma:format="Dropdown" ma:internalName="Order0" ma:percentage="FALS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a8cc0629-9a32-451a-890c-e9e7f11506e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b4a6f9a-5c6b-4560-8e60-69bd7e08698a}" ma:internalName="TaxCatchAll" ma:showField="CatchAllData" ma:web="a8cc0629-9a32-451a-890c-e9e7f11506e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C48B6AD-6DB3-48AB-8F78-908D3EC51A32}">
  <ds:schemaRefs>
    <ds:schemaRef ds:uri="http://purl.org/dc/dcmitype/"/>
    <ds:schemaRef ds:uri="http://schemas.microsoft.com/office/2006/metadata/properties"/>
    <ds:schemaRef ds:uri="http://purl.org/dc/terms/"/>
    <ds:schemaRef ds:uri="http://purl.org/dc/elements/1.1/"/>
    <ds:schemaRef ds:uri="http://www.w3.org/XML/1998/namespace"/>
    <ds:schemaRef ds:uri="a8cc0629-9a32-451a-890c-e9e7f11506e5"/>
    <ds:schemaRef ds:uri="http://schemas.microsoft.com/office/2006/documentManagement/types"/>
    <ds:schemaRef ds:uri="http://schemas.microsoft.com/office/infopath/2007/PartnerControls"/>
    <ds:schemaRef ds:uri="http://schemas.openxmlformats.org/package/2006/metadata/core-properties"/>
    <ds:schemaRef ds:uri="18753bbc-ab08-4073-aecf-7951f6e1fdd4"/>
  </ds:schemaRefs>
</ds:datastoreItem>
</file>

<file path=customXml/itemProps2.xml><?xml version="1.0" encoding="utf-8"?>
<ds:datastoreItem xmlns:ds="http://schemas.openxmlformats.org/officeDocument/2006/customXml" ds:itemID="{F34ED6BC-616C-46C9-BC0C-6693D34CF7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8753bbc-ab08-4073-aecf-7951f6e1fdd4"/>
    <ds:schemaRef ds:uri="a8cc0629-9a32-451a-890c-e9e7f11506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E5B88AB-081C-4CF5-AAA7-6DF5CA0A3B7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601</TotalTime>
  <Words>974</Words>
  <Application>Microsoft Office PowerPoint</Application>
  <PresentationFormat>Widescreen</PresentationFormat>
  <Paragraphs>103</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2013 - 2022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 P Wassell</dc:creator>
  <cp:lastModifiedBy>Nazia.Salim</cp:lastModifiedBy>
  <cp:revision>92</cp:revision>
  <dcterms:created xsi:type="dcterms:W3CDTF">2018-11-08T14:41:07Z</dcterms:created>
  <dcterms:modified xsi:type="dcterms:W3CDTF">2024-11-08T16:17:02Z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0x010100763536C94E79F3408B47C414C420A5DB</vt:lpwstr>
  </property>
  <property fmtid="{D5CDD505-2E9C-101B-9397-08002B2CF9AE}" pid="3" name="Order">
    <vt:r8>32494400</vt:r8>
  </property>
  <property fmtid="{D5CDD505-2E9C-101B-9397-08002B2CF9AE}" pid="4" name="MediaServiceImageTags">
    <vt:lpwstr/>
  </property>
</Properties>
</file>